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Lst>
  <p:sldSz cy="10287000" cx="18288000"/>
  <p:notesSz cx="6858000" cy="9144000"/>
  <p:embeddedFontLst>
    <p:embeddedFont>
      <p:font typeface="Kode Mono"/>
      <p:regular r:id="rId28"/>
      <p:bold r:id="rId29"/>
    </p:embeddedFont>
    <p:embeddedFont>
      <p:font typeface="Roboto"/>
      <p:regular r:id="rId30"/>
      <p:bold r:id="rId31"/>
      <p:italic r:id="rId32"/>
      <p:boldItalic r:id="rId33"/>
    </p:embeddedFont>
    <p:embeddedFont>
      <p:font typeface="Public Sans"/>
      <p:regular r:id="rId34"/>
      <p:bold r:id="rId35"/>
      <p:italic r:id="rId36"/>
      <p:boldItalic r:id="rId3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 uri="GoogleSlidesCustomDataVersion2">
      <go:slidesCustomData xmlns:go="http://customooxmlschemas.google.com/" r:id="rId38" roundtripDataSignature="AMtx7mg4hk1GApH+BaPS1iFxEm4GOfXpg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9BB2C47-863E-4EF1-ADD6-6EC9FD314C44}">
  <a:tblStyle styleId="{99BB2C47-863E-4EF1-ADD6-6EC9FD314C44}"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font" Target="fonts/KodeMono-regular.fntdata"/><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KodeMono-bold.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Roboto-bold.fntdata"/><Relationship Id="rId30" Type="http://schemas.openxmlformats.org/officeDocument/2006/relationships/font" Target="fonts/Roboto-regular.fntdata"/><Relationship Id="rId11" Type="http://schemas.openxmlformats.org/officeDocument/2006/relationships/slide" Target="slides/slide5.xml"/><Relationship Id="rId33" Type="http://schemas.openxmlformats.org/officeDocument/2006/relationships/font" Target="fonts/Roboto-boldItalic.fntdata"/><Relationship Id="rId10" Type="http://schemas.openxmlformats.org/officeDocument/2006/relationships/slide" Target="slides/slide4.xml"/><Relationship Id="rId32" Type="http://schemas.openxmlformats.org/officeDocument/2006/relationships/font" Target="fonts/Roboto-italic.fntdata"/><Relationship Id="rId13" Type="http://schemas.openxmlformats.org/officeDocument/2006/relationships/slide" Target="slides/slide7.xml"/><Relationship Id="rId35" Type="http://schemas.openxmlformats.org/officeDocument/2006/relationships/font" Target="fonts/PublicSans-bold.fntdata"/><Relationship Id="rId12" Type="http://schemas.openxmlformats.org/officeDocument/2006/relationships/slide" Target="slides/slide6.xml"/><Relationship Id="rId34" Type="http://schemas.openxmlformats.org/officeDocument/2006/relationships/font" Target="fonts/PublicSans-regular.fntdata"/><Relationship Id="rId15" Type="http://schemas.openxmlformats.org/officeDocument/2006/relationships/slide" Target="slides/slide9.xml"/><Relationship Id="rId37" Type="http://schemas.openxmlformats.org/officeDocument/2006/relationships/font" Target="fonts/PublicSans-boldItalic.fntdata"/><Relationship Id="rId14" Type="http://schemas.openxmlformats.org/officeDocument/2006/relationships/slide" Target="slides/slide8.xml"/><Relationship Id="rId36" Type="http://schemas.openxmlformats.org/officeDocument/2006/relationships/font" Target="fonts/PublicSans-italic.fntdata"/><Relationship Id="rId17" Type="http://schemas.openxmlformats.org/officeDocument/2006/relationships/slide" Target="slides/slide11.xml"/><Relationship Id="rId16" Type="http://schemas.openxmlformats.org/officeDocument/2006/relationships/slide" Target="slides/slide10.xml"/><Relationship Id="rId38" Type="http://customschemas.google.com/relationships/presentationmetadata" Target="meta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2cd8f5a96c4_2_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2cd8f5a96c4_2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2ce36eb0947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2ce36eb094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2cd8f5a96c4_2_1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2cd8f5a96c4_2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2cd8f5a96c4_2_1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2cd8f5a96c4_2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2cd8f5a96c4_2_1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2cd8f5a96c4_2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2cd02d31bdd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1" marL="914400" rtl="0" algn="l">
              <a:lnSpc>
                <a:spcPct val="115000"/>
              </a:lnSpc>
              <a:spcBef>
                <a:spcPts val="1200"/>
              </a:spcBef>
              <a:spcAft>
                <a:spcPts val="0"/>
              </a:spcAft>
              <a:buClr>
                <a:schemeClr val="dk1"/>
              </a:buClr>
              <a:buSzPts val="1200"/>
              <a:buFont typeface="Times New Roman"/>
              <a:buChar char="○"/>
            </a:pPr>
            <a:r>
              <a:rPr lang="en-US" sz="1200">
                <a:solidFill>
                  <a:srgbClr val="2D3B45"/>
                </a:solidFill>
                <a:latin typeface="Times New Roman"/>
                <a:ea typeface="Times New Roman"/>
                <a:cs typeface="Times New Roman"/>
                <a:sym typeface="Times New Roman"/>
              </a:rPr>
              <a:t>From the moment you step through our doors, you're greeted with warmth and hospitality, inviting you to indulge in the soulful delights that have captured the hearts of locals and tourists alike. we pave the way for an even more immersive experience through our forthcoming blog section and seamless reservation system, we invite you to join us on a culinary odyssey where every moment is infused with soulful magic. Looking ahead, Queens of Soul is committed to further elevating the dining experience through initiatives like a dedicated blog section and a user-friendly reservation system, ensuring guests can enjoy soulful cuisine with ease and delight.In our journey forward. </a:t>
            </a:r>
            <a:endParaRPr/>
          </a:p>
        </p:txBody>
      </p:sp>
      <p:sp>
        <p:nvSpPr>
          <p:cNvPr id="375" name="Google Shape;375;g2cd02d31bdd_3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g2ce3d807a0e_1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09" name="Google Shape;409;g2ce3d807a0e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g2ce3d807a0e_1_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15" name="Google Shape;415;g2ce3d807a0e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g2ce3d807a0e_1_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21" name="Google Shape;421;g2ce3d807a0e_1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g2ce3d80800c_4_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27" name="Google Shape;427;g2ce3d80800c_4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2cd8f5a96c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g2cd8f5a96c4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g2cd8f5a96c4_2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33" name="Google Shape;433;g2cd8f5a96c4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1" marL="914400" rtl="0" algn="l">
              <a:lnSpc>
                <a:spcPct val="115000"/>
              </a:lnSpc>
              <a:spcBef>
                <a:spcPts val="0"/>
              </a:spcBef>
              <a:spcAft>
                <a:spcPts val="0"/>
              </a:spcAft>
              <a:buClr>
                <a:srgbClr val="2D3B45"/>
              </a:buClr>
              <a:buSzPts val="1200"/>
              <a:buFont typeface="Times New Roman"/>
              <a:buChar char="○"/>
            </a:pPr>
            <a:r>
              <a:rPr lang="en-US" sz="1200">
                <a:solidFill>
                  <a:schemeClr val="dk1"/>
                </a:solidFill>
                <a:latin typeface="Times New Roman"/>
                <a:ea typeface="Times New Roman"/>
                <a:cs typeface="Times New Roman"/>
                <a:sym typeface="Times New Roman"/>
              </a:rPr>
              <a:t>"Now, let's talk about our strategy for reaching our audience effectively. Our strategy is to spotlight authentic soul food cuisine, provide essential menu and location details, and highlight our restaurant's history. We aim to focus on our unique menu items and chefs while ensuring a seamless user experience to attract new customers."</a:t>
            </a:r>
            <a:endParaRPr/>
          </a:p>
        </p:txBody>
      </p:sp>
      <p:sp>
        <p:nvSpPr>
          <p:cNvPr id="185" name="Google Shape;185;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2cd8f5a96c4_0_3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2cd8f5a96c4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US" sz="1200">
                <a:solidFill>
                  <a:schemeClr val="dk1"/>
                </a:solidFill>
                <a:latin typeface="Times New Roman"/>
                <a:ea typeface="Times New Roman"/>
                <a:cs typeface="Times New Roman"/>
                <a:sym typeface="Times New Roman"/>
              </a:rPr>
              <a:t>"Our primary audience includes food enthusiasts, locals, and tourists, while our secondary audience consists of event planners, bloggers, and potential employees."</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1" marL="914400" rtl="0" algn="l">
              <a:lnSpc>
                <a:spcPct val="115000"/>
              </a:lnSpc>
              <a:spcBef>
                <a:spcPts val="1200"/>
              </a:spcBef>
              <a:spcAft>
                <a:spcPts val="0"/>
              </a:spcAft>
              <a:buClr>
                <a:schemeClr val="dk1"/>
              </a:buClr>
              <a:buSzPts val="1200"/>
              <a:buFont typeface="Times New Roman"/>
              <a:buChar char="○"/>
            </a:pPr>
            <a:r>
              <a:rPr lang="en-US" sz="1200">
                <a:solidFill>
                  <a:srgbClr val="2D3B45"/>
                </a:solidFill>
                <a:latin typeface="Times New Roman"/>
                <a:ea typeface="Times New Roman"/>
                <a:cs typeface="Times New Roman"/>
                <a:sym typeface="Times New Roman"/>
              </a:rPr>
              <a:t>What features are critical for the initial site (a list is all you need here) and how do they relate to one another (an organizational sketch will do nicely)? </a:t>
            </a:r>
            <a:endParaRPr sz="1200">
              <a:solidFill>
                <a:srgbClr val="2D3B45"/>
              </a:solidFill>
              <a:latin typeface="Times New Roman"/>
              <a:ea typeface="Times New Roman"/>
              <a:cs typeface="Times New Roman"/>
              <a:sym typeface="Times New Roman"/>
            </a:endParaRPr>
          </a:p>
          <a:p>
            <a:pPr indent="-304800" lvl="1" marL="914400" rtl="0" algn="l">
              <a:lnSpc>
                <a:spcPct val="115000"/>
              </a:lnSpc>
              <a:spcBef>
                <a:spcPts val="0"/>
              </a:spcBef>
              <a:spcAft>
                <a:spcPts val="0"/>
              </a:spcAft>
              <a:buClr>
                <a:schemeClr val="dk1"/>
              </a:buClr>
              <a:buSzPts val="1200"/>
              <a:buFont typeface="Times New Roman"/>
              <a:buChar char="○"/>
            </a:pPr>
            <a:r>
              <a:rPr lang="en-US" sz="1200">
                <a:solidFill>
                  <a:srgbClr val="2D3B45"/>
                </a:solidFill>
                <a:latin typeface="Times New Roman"/>
                <a:ea typeface="Times New Roman"/>
                <a:cs typeface="Times New Roman"/>
                <a:sym typeface="Times New Roman"/>
              </a:rPr>
              <a:t>Here I'm more interested in seeing this represented not in a "pretty" form, but in a rough form that you did while working out ideas for the site. Including a picture from a quick sketch on paper or whiteboard is enough here -- no need to spend additional time making your scope and structure neat and tidy. The idea here is that this section should be present, but can be "rough" -- convince us you went through this step!</a:t>
            </a:r>
            <a:endParaRPr sz="1200">
              <a:solidFill>
                <a:srgbClr val="2D3B45"/>
              </a:solidFill>
              <a:latin typeface="Times New Roman"/>
              <a:ea typeface="Times New Roman"/>
              <a:cs typeface="Times New Roman"/>
              <a:sym typeface="Times New Roman"/>
            </a:endParaRPr>
          </a:p>
          <a:p>
            <a:pPr indent="-304800" lvl="1" marL="914400" rtl="0" algn="l">
              <a:lnSpc>
                <a:spcPct val="115000"/>
              </a:lnSpc>
              <a:spcBef>
                <a:spcPts val="0"/>
              </a:spcBef>
              <a:spcAft>
                <a:spcPts val="0"/>
              </a:spcAft>
              <a:buClr>
                <a:srgbClr val="2D3B45"/>
              </a:buClr>
              <a:buSzPts val="1200"/>
              <a:buFont typeface="Times New Roman"/>
              <a:buChar char="○"/>
            </a:pPr>
            <a:r>
              <a:rPr b="1" lang="en-US" sz="1200">
                <a:solidFill>
                  <a:srgbClr val="2D3B45"/>
                </a:solidFill>
                <a:latin typeface="Times New Roman"/>
                <a:ea typeface="Times New Roman"/>
                <a:cs typeface="Times New Roman"/>
                <a:sym typeface="Times New Roman"/>
              </a:rPr>
              <a:t>Scope </a:t>
            </a:r>
            <a:r>
              <a:rPr lang="en-US" sz="1200">
                <a:solidFill>
                  <a:srgbClr val="2D3B45"/>
                </a:solidFill>
                <a:latin typeface="Times New Roman"/>
                <a:ea typeface="Times New Roman"/>
                <a:cs typeface="Times New Roman"/>
                <a:sym typeface="Times New Roman"/>
              </a:rPr>
              <a:t>transforms strategy into requirements: What features will the site need to include?</a:t>
            </a:r>
            <a:endParaRPr sz="1200">
              <a:solidFill>
                <a:srgbClr val="2D3B45"/>
              </a:solidFill>
              <a:latin typeface="Times New Roman"/>
              <a:ea typeface="Times New Roman"/>
              <a:cs typeface="Times New Roman"/>
              <a:sym typeface="Times New Roman"/>
            </a:endParaRPr>
          </a:p>
          <a:p>
            <a:pPr indent="-304800" lvl="1" marL="914400" rtl="0" algn="l">
              <a:lnSpc>
                <a:spcPct val="115000"/>
              </a:lnSpc>
              <a:spcBef>
                <a:spcPts val="0"/>
              </a:spcBef>
              <a:spcAft>
                <a:spcPts val="0"/>
              </a:spcAft>
              <a:buClr>
                <a:srgbClr val="2D3B45"/>
              </a:buClr>
              <a:buSzPts val="1200"/>
              <a:buFont typeface="Times New Roman"/>
              <a:buChar char="○"/>
            </a:pPr>
            <a:r>
              <a:rPr b="1" lang="en-US" sz="1200">
                <a:solidFill>
                  <a:srgbClr val="2D3B45"/>
                </a:solidFill>
                <a:latin typeface="Times New Roman"/>
                <a:ea typeface="Times New Roman"/>
                <a:cs typeface="Times New Roman"/>
                <a:sym typeface="Times New Roman"/>
              </a:rPr>
              <a:t>Structure </a:t>
            </a:r>
            <a:r>
              <a:rPr lang="en-US" sz="1200">
                <a:solidFill>
                  <a:srgbClr val="2D3B45"/>
                </a:solidFill>
                <a:latin typeface="Times New Roman"/>
                <a:ea typeface="Times New Roman"/>
                <a:cs typeface="Times New Roman"/>
                <a:sym typeface="Times New Roman"/>
              </a:rPr>
              <a:t>gives shape to scope: How will the pieces of the site fit together and behave?</a:t>
            </a:r>
            <a:endParaRPr/>
          </a:p>
        </p:txBody>
      </p:sp>
      <p:sp>
        <p:nvSpPr>
          <p:cNvPr id="228" name="Google Shape;228;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2cd8f5a96c4_0_4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2cd8f5a96c4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457200" lvl="0" marL="0" rtl="0" algn="l">
              <a:lnSpc>
                <a:spcPct val="150000"/>
              </a:lnSpc>
              <a:spcBef>
                <a:spcPts val="1200"/>
              </a:spcBef>
              <a:spcAft>
                <a:spcPts val="1200"/>
              </a:spcAft>
              <a:buClr>
                <a:schemeClr val="dk1"/>
              </a:buClr>
              <a:buSzPts val="1100"/>
              <a:buFont typeface="Arial"/>
              <a:buNone/>
            </a:pPr>
            <a:r>
              <a:rPr lang="en-US" sz="800">
                <a:solidFill>
                  <a:schemeClr val="dk1"/>
                </a:solidFill>
                <a:latin typeface="Public Sans"/>
                <a:ea typeface="Public Sans"/>
                <a:cs typeface="Public Sans"/>
                <a:sym typeface="Public Sans"/>
              </a:rPr>
              <a:t>At ‘Queens of Soul’ restaurant we want to exhibit and truly showcase our special, unique menu and food excellence to the world. Therefore, it’s essential that our site has a simple user interface that allows site guests and customers to be able to navigate through our site simply and easily be able to acquire the information they are looking for.</a:t>
            </a:r>
            <a:endParaRPr sz="100">
              <a:solidFill>
                <a:schemeClr val="dk1"/>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2cd8f5a96c4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US" sz="1200">
                <a:solidFill>
                  <a:srgbClr val="2D3B45"/>
                </a:solidFill>
                <a:latin typeface="Times New Roman"/>
                <a:ea typeface="Times New Roman"/>
                <a:cs typeface="Times New Roman"/>
                <a:sym typeface="Times New Roman"/>
              </a:rPr>
              <a:t>Home Page:</a:t>
            </a:r>
            <a:endParaRPr sz="1200">
              <a:solidFill>
                <a:srgbClr val="2D3B45"/>
              </a:solidFill>
              <a:latin typeface="Times New Roman"/>
              <a:ea typeface="Times New Roman"/>
              <a:cs typeface="Times New Roman"/>
              <a:sym typeface="Times New Roman"/>
            </a:endParaRPr>
          </a:p>
          <a:p>
            <a:pPr indent="-304800" lvl="1" marL="914400" rtl="0" algn="l">
              <a:lnSpc>
                <a:spcPct val="115000"/>
              </a:lnSpc>
              <a:spcBef>
                <a:spcPts val="1200"/>
              </a:spcBef>
              <a:spcAft>
                <a:spcPts val="0"/>
              </a:spcAft>
              <a:buClr>
                <a:srgbClr val="2D3B45"/>
              </a:buClr>
              <a:buSzPts val="1200"/>
              <a:buFont typeface="Times New Roman"/>
              <a:buChar char="○"/>
            </a:pPr>
            <a:r>
              <a:rPr lang="en-US" sz="1200">
                <a:solidFill>
                  <a:srgbClr val="2D3B45"/>
                </a:solidFill>
                <a:latin typeface="Times New Roman"/>
                <a:ea typeface="Times New Roman"/>
                <a:cs typeface="Times New Roman"/>
                <a:sym typeface="Times New Roman"/>
              </a:rPr>
              <a:t>The home page serves as the digital storefront, welcoming visitors to the Queens of Soul experience.</a:t>
            </a:r>
            <a:endParaRPr sz="1200">
              <a:solidFill>
                <a:srgbClr val="2D3B45"/>
              </a:solidFill>
              <a:latin typeface="Times New Roman"/>
              <a:ea typeface="Times New Roman"/>
              <a:cs typeface="Times New Roman"/>
              <a:sym typeface="Times New Roman"/>
            </a:endParaRPr>
          </a:p>
          <a:p>
            <a:pPr indent="-304800" lvl="1" marL="914400" rtl="0" algn="l">
              <a:lnSpc>
                <a:spcPct val="115000"/>
              </a:lnSpc>
              <a:spcBef>
                <a:spcPts val="0"/>
              </a:spcBef>
              <a:spcAft>
                <a:spcPts val="0"/>
              </a:spcAft>
              <a:buClr>
                <a:srgbClr val="2D3B45"/>
              </a:buClr>
              <a:buSzPts val="1200"/>
              <a:buFont typeface="Times New Roman"/>
              <a:buChar char="○"/>
            </a:pPr>
            <a:r>
              <a:rPr lang="en-US" sz="1200">
                <a:solidFill>
                  <a:srgbClr val="2D3B45"/>
                </a:solidFill>
                <a:latin typeface="Times New Roman"/>
                <a:ea typeface="Times New Roman"/>
                <a:cs typeface="Times New Roman"/>
                <a:sym typeface="Times New Roman"/>
              </a:rPr>
              <a:t>It features a captivating header with the restaurant's distinctive logo, intuitive navigation menu, and an irresistible call-to-action button to entice exploration.</a:t>
            </a:r>
            <a:endParaRPr sz="1200">
              <a:solidFill>
                <a:srgbClr val="2D3B45"/>
              </a:solidFill>
              <a:latin typeface="Times New Roman"/>
              <a:ea typeface="Times New Roman"/>
              <a:cs typeface="Times New Roman"/>
              <a:sym typeface="Times New Roman"/>
            </a:endParaRPr>
          </a:p>
          <a:p>
            <a:pPr indent="-304800" lvl="1" marL="914400" rtl="0" algn="l">
              <a:lnSpc>
                <a:spcPct val="115000"/>
              </a:lnSpc>
              <a:spcBef>
                <a:spcPts val="0"/>
              </a:spcBef>
              <a:spcAft>
                <a:spcPts val="0"/>
              </a:spcAft>
              <a:buClr>
                <a:srgbClr val="2D3B45"/>
              </a:buClr>
              <a:buSzPts val="1200"/>
              <a:buFont typeface="Times New Roman"/>
              <a:buChar char="○"/>
            </a:pPr>
            <a:r>
              <a:rPr lang="en-US" sz="1200">
                <a:solidFill>
                  <a:srgbClr val="2D3B45"/>
                </a:solidFill>
                <a:latin typeface="Times New Roman"/>
                <a:ea typeface="Times New Roman"/>
                <a:cs typeface="Times New Roman"/>
                <a:sym typeface="Times New Roman"/>
              </a:rPr>
              <a:t>Engaging sections highlight the essence of Queens of Soul, including its signature dishes, inviting ambiance, and commitment to hospitality.</a:t>
            </a:r>
            <a:endParaRPr sz="1200">
              <a:solidFill>
                <a:srgbClr val="2D3B45"/>
              </a:solidFill>
              <a:latin typeface="Times New Roman"/>
              <a:ea typeface="Times New Roman"/>
              <a:cs typeface="Times New Roman"/>
              <a:sym typeface="Times New Roman"/>
            </a:endParaRPr>
          </a:p>
          <a:p>
            <a:pPr indent="-304800" lvl="1" marL="914400" rtl="0" algn="l">
              <a:lnSpc>
                <a:spcPct val="115000"/>
              </a:lnSpc>
              <a:spcBef>
                <a:spcPts val="0"/>
              </a:spcBef>
              <a:spcAft>
                <a:spcPts val="0"/>
              </a:spcAft>
              <a:buClr>
                <a:srgbClr val="2D3B45"/>
              </a:buClr>
              <a:buSzPts val="1200"/>
              <a:buFont typeface="Times New Roman"/>
              <a:buChar char="○"/>
            </a:pPr>
            <a:r>
              <a:rPr lang="en-US" sz="1200">
                <a:solidFill>
                  <a:srgbClr val="2D3B45"/>
                </a:solidFill>
                <a:latin typeface="Times New Roman"/>
                <a:ea typeface="Times New Roman"/>
                <a:cs typeface="Times New Roman"/>
                <a:sym typeface="Times New Roman"/>
              </a:rPr>
              <a:t>Social proof elements, such as glowing testimonials and enticing reviews, validate the restaurant's reputation and encourage visitors to embark on a culinary journey with confidence.</a:t>
            </a:r>
            <a:endParaRPr sz="1200">
              <a:solidFill>
                <a:srgbClr val="2D3B45"/>
              </a:solidFill>
              <a:latin typeface="Times New Roman"/>
              <a:ea typeface="Times New Roman"/>
              <a:cs typeface="Times New Roman"/>
              <a:sym typeface="Times New Roman"/>
            </a:endParaRPr>
          </a:p>
          <a:p>
            <a:pPr indent="-304800" lvl="1" marL="914400" rtl="0" algn="l">
              <a:lnSpc>
                <a:spcPct val="115000"/>
              </a:lnSpc>
              <a:spcBef>
                <a:spcPts val="0"/>
              </a:spcBef>
              <a:spcAft>
                <a:spcPts val="0"/>
              </a:spcAft>
              <a:buClr>
                <a:srgbClr val="2D3B45"/>
              </a:buClr>
              <a:buSzPts val="1200"/>
              <a:buFont typeface="Times New Roman"/>
              <a:buChar char="○"/>
            </a:pPr>
            <a:r>
              <a:t/>
            </a:r>
            <a:endParaRPr sz="1200">
              <a:solidFill>
                <a:srgbClr val="2D3B45"/>
              </a:solidFill>
              <a:latin typeface="Times New Roman"/>
              <a:ea typeface="Times New Roman"/>
              <a:cs typeface="Times New Roman"/>
              <a:sym typeface="Times New Roman"/>
            </a:endParaRPr>
          </a:p>
          <a:p>
            <a:pPr indent="0" lvl="0" marL="0" rtl="0" algn="l">
              <a:lnSpc>
                <a:spcPct val="115000"/>
              </a:lnSpc>
              <a:spcBef>
                <a:spcPts val="1200"/>
              </a:spcBef>
              <a:spcAft>
                <a:spcPts val="0"/>
              </a:spcAft>
              <a:buNone/>
            </a:pPr>
            <a:r>
              <a:rPr lang="en-US" sz="1200">
                <a:solidFill>
                  <a:srgbClr val="2D3B45"/>
                </a:solidFill>
                <a:latin typeface="Times New Roman"/>
                <a:ea typeface="Times New Roman"/>
                <a:cs typeface="Times New Roman"/>
                <a:sym typeface="Times New Roman"/>
              </a:rPr>
              <a:t>Menu Page:</a:t>
            </a:r>
            <a:endParaRPr sz="1200">
              <a:solidFill>
                <a:srgbClr val="2D3B45"/>
              </a:solidFill>
              <a:latin typeface="Times New Roman"/>
              <a:ea typeface="Times New Roman"/>
              <a:cs typeface="Times New Roman"/>
              <a:sym typeface="Times New Roman"/>
            </a:endParaRPr>
          </a:p>
          <a:p>
            <a:pPr indent="-304800" lvl="1" marL="914400" rtl="0" algn="l">
              <a:lnSpc>
                <a:spcPct val="115000"/>
              </a:lnSpc>
              <a:spcBef>
                <a:spcPts val="1200"/>
              </a:spcBef>
              <a:spcAft>
                <a:spcPts val="0"/>
              </a:spcAft>
              <a:buClr>
                <a:srgbClr val="2D3B45"/>
              </a:buClr>
              <a:buSzPts val="1200"/>
              <a:buFont typeface="Times New Roman"/>
              <a:buChar char="○"/>
            </a:pPr>
            <a:r>
              <a:rPr lang="en-US" sz="1200">
                <a:solidFill>
                  <a:srgbClr val="2D3B45"/>
                </a:solidFill>
                <a:latin typeface="Times New Roman"/>
                <a:ea typeface="Times New Roman"/>
                <a:cs typeface="Times New Roman"/>
                <a:sym typeface="Times New Roman"/>
              </a:rPr>
              <a:t>The menu page is a culinary treasure trove, inviting guests to indulge in the soulful flavors of Queens of Soul's authentic cuisine.</a:t>
            </a:r>
            <a:endParaRPr sz="1200">
              <a:solidFill>
                <a:srgbClr val="2D3B45"/>
              </a:solidFill>
              <a:latin typeface="Times New Roman"/>
              <a:ea typeface="Times New Roman"/>
              <a:cs typeface="Times New Roman"/>
              <a:sym typeface="Times New Roman"/>
            </a:endParaRPr>
          </a:p>
          <a:p>
            <a:pPr indent="-304800" lvl="1" marL="914400" rtl="0" algn="l">
              <a:lnSpc>
                <a:spcPct val="115000"/>
              </a:lnSpc>
              <a:spcBef>
                <a:spcPts val="0"/>
              </a:spcBef>
              <a:spcAft>
                <a:spcPts val="0"/>
              </a:spcAft>
              <a:buClr>
                <a:srgbClr val="2D3B45"/>
              </a:buClr>
              <a:buSzPts val="1200"/>
              <a:buFont typeface="Times New Roman"/>
              <a:buChar char="○"/>
            </a:pPr>
            <a:r>
              <a:rPr lang="en-US" sz="1200">
                <a:solidFill>
                  <a:srgbClr val="2D3B45"/>
                </a:solidFill>
                <a:latin typeface="Times New Roman"/>
                <a:ea typeface="Times New Roman"/>
                <a:cs typeface="Times New Roman"/>
                <a:sym typeface="Times New Roman"/>
              </a:rPr>
              <a:t>It showcases a delectable array of dishes, from beloved classics to innovative creations, each accompanied by tantalizing descriptions and mouthwatering imagery.</a:t>
            </a:r>
            <a:endParaRPr sz="1200">
              <a:solidFill>
                <a:srgbClr val="2D3B45"/>
              </a:solidFill>
              <a:latin typeface="Times New Roman"/>
              <a:ea typeface="Times New Roman"/>
              <a:cs typeface="Times New Roman"/>
              <a:sym typeface="Times New Roman"/>
            </a:endParaRPr>
          </a:p>
          <a:p>
            <a:pPr indent="-304800" lvl="1" marL="914400" rtl="0" algn="l">
              <a:lnSpc>
                <a:spcPct val="115000"/>
              </a:lnSpc>
              <a:spcBef>
                <a:spcPts val="0"/>
              </a:spcBef>
              <a:spcAft>
                <a:spcPts val="0"/>
              </a:spcAft>
              <a:buClr>
                <a:srgbClr val="2D3B45"/>
              </a:buClr>
              <a:buSzPts val="1200"/>
              <a:buFont typeface="Times New Roman"/>
              <a:buChar char="○"/>
            </a:pPr>
            <a:r>
              <a:rPr lang="en-US" sz="1200">
                <a:solidFill>
                  <a:srgbClr val="2D3B45"/>
                </a:solidFill>
                <a:latin typeface="Times New Roman"/>
                <a:ea typeface="Times New Roman"/>
                <a:cs typeface="Times New Roman"/>
                <a:sym typeface="Times New Roman"/>
              </a:rPr>
              <a:t>Visitors can explore the diverse selection of appetizers, main courses, sides, and desserts, discovering new favorites and savoring the nostalgia of traditional Southern cooking.</a:t>
            </a:r>
            <a:endParaRPr sz="1200">
              <a:solidFill>
                <a:srgbClr val="2D3B45"/>
              </a:solidFill>
              <a:latin typeface="Times New Roman"/>
              <a:ea typeface="Times New Roman"/>
              <a:cs typeface="Times New Roman"/>
              <a:sym typeface="Times New Roman"/>
            </a:endParaRPr>
          </a:p>
          <a:p>
            <a:pPr indent="-304800" lvl="1" marL="914400" rtl="0" algn="l">
              <a:lnSpc>
                <a:spcPct val="115000"/>
              </a:lnSpc>
              <a:spcBef>
                <a:spcPts val="0"/>
              </a:spcBef>
              <a:spcAft>
                <a:spcPts val="0"/>
              </a:spcAft>
              <a:buClr>
                <a:srgbClr val="2D3B45"/>
              </a:buClr>
              <a:buSzPts val="1200"/>
              <a:buFont typeface="Times New Roman"/>
              <a:buChar char="○"/>
            </a:pPr>
            <a:r>
              <a:rPr lang="en-US" sz="1200">
                <a:solidFill>
                  <a:srgbClr val="2D3B45"/>
                </a:solidFill>
                <a:latin typeface="Times New Roman"/>
                <a:ea typeface="Times New Roman"/>
                <a:cs typeface="Times New Roman"/>
                <a:sym typeface="Times New Roman"/>
              </a:rPr>
              <a:t>A seamless user interface ensures effortless navigation, allowing patrons to effortlessly peruse the menu and plan their dining experience with ease.</a:t>
            </a:r>
            <a:endParaRPr sz="1200">
              <a:solidFill>
                <a:srgbClr val="2D3B45"/>
              </a:solidFill>
              <a:latin typeface="Times New Roman"/>
              <a:ea typeface="Times New Roman"/>
              <a:cs typeface="Times New Roman"/>
              <a:sym typeface="Times New Roman"/>
            </a:endParaRPr>
          </a:p>
          <a:p>
            <a:pPr indent="0" lvl="0" marL="0" rtl="0" algn="l">
              <a:lnSpc>
                <a:spcPct val="115000"/>
              </a:lnSpc>
              <a:spcBef>
                <a:spcPts val="1200"/>
              </a:spcBef>
              <a:spcAft>
                <a:spcPts val="0"/>
              </a:spcAft>
              <a:buNone/>
            </a:pPr>
            <a:r>
              <a:t/>
            </a:r>
            <a:endParaRPr sz="1200">
              <a:solidFill>
                <a:srgbClr val="2D3B45"/>
              </a:solidFill>
              <a:latin typeface="Times New Roman"/>
              <a:ea typeface="Times New Roman"/>
              <a:cs typeface="Times New Roman"/>
              <a:sym typeface="Times New Roman"/>
            </a:endParaRPr>
          </a:p>
          <a:p>
            <a:pPr indent="0" lvl="0" marL="0" rtl="0" algn="l">
              <a:lnSpc>
                <a:spcPct val="115000"/>
              </a:lnSpc>
              <a:spcBef>
                <a:spcPts val="1200"/>
              </a:spcBef>
              <a:spcAft>
                <a:spcPts val="0"/>
              </a:spcAft>
              <a:buNone/>
            </a:pPr>
            <a:r>
              <a:rPr lang="en-US" sz="1200">
                <a:solidFill>
                  <a:srgbClr val="2D3B45"/>
                </a:solidFill>
                <a:latin typeface="Times New Roman"/>
                <a:ea typeface="Times New Roman"/>
                <a:cs typeface="Times New Roman"/>
                <a:sym typeface="Times New Roman"/>
              </a:rPr>
              <a:t>About Us Page:</a:t>
            </a:r>
            <a:endParaRPr sz="1200">
              <a:solidFill>
                <a:srgbClr val="2D3B45"/>
              </a:solidFill>
              <a:latin typeface="Times New Roman"/>
              <a:ea typeface="Times New Roman"/>
              <a:cs typeface="Times New Roman"/>
              <a:sym typeface="Times New Roman"/>
            </a:endParaRPr>
          </a:p>
          <a:p>
            <a:pPr indent="-304800" lvl="1" marL="914400" rtl="0" algn="l">
              <a:lnSpc>
                <a:spcPct val="115000"/>
              </a:lnSpc>
              <a:spcBef>
                <a:spcPts val="1200"/>
              </a:spcBef>
              <a:spcAft>
                <a:spcPts val="0"/>
              </a:spcAft>
              <a:buClr>
                <a:srgbClr val="2D3B45"/>
              </a:buClr>
              <a:buSzPts val="1200"/>
              <a:buFont typeface="Times New Roman"/>
              <a:buChar char="○"/>
            </a:pPr>
            <a:r>
              <a:rPr lang="en-US" sz="1200">
                <a:solidFill>
                  <a:srgbClr val="2D3B45"/>
                </a:solidFill>
                <a:latin typeface="Times New Roman"/>
                <a:ea typeface="Times New Roman"/>
                <a:cs typeface="Times New Roman"/>
                <a:sym typeface="Times New Roman"/>
              </a:rPr>
              <a:t>The About Us page offers a glimpse into the rich history and heartfelt mission behind Queens of Soul.</a:t>
            </a:r>
            <a:endParaRPr sz="1200">
              <a:solidFill>
                <a:srgbClr val="2D3B45"/>
              </a:solidFill>
              <a:latin typeface="Times New Roman"/>
              <a:ea typeface="Times New Roman"/>
              <a:cs typeface="Times New Roman"/>
              <a:sym typeface="Times New Roman"/>
            </a:endParaRPr>
          </a:p>
          <a:p>
            <a:pPr indent="-304800" lvl="1" marL="914400" rtl="0" algn="l">
              <a:lnSpc>
                <a:spcPct val="115000"/>
              </a:lnSpc>
              <a:spcBef>
                <a:spcPts val="0"/>
              </a:spcBef>
              <a:spcAft>
                <a:spcPts val="0"/>
              </a:spcAft>
              <a:buClr>
                <a:srgbClr val="2D3B45"/>
              </a:buClr>
              <a:buSzPts val="1200"/>
              <a:buFont typeface="Times New Roman"/>
              <a:buChar char="○"/>
            </a:pPr>
            <a:r>
              <a:rPr lang="en-US" sz="1200">
                <a:solidFill>
                  <a:srgbClr val="2D3B45"/>
                </a:solidFill>
                <a:latin typeface="Times New Roman"/>
                <a:ea typeface="Times New Roman"/>
                <a:cs typeface="Times New Roman"/>
                <a:sym typeface="Times New Roman"/>
              </a:rPr>
              <a:t> It shares the restaurant's origin story, celebrating its roots in Southern tradition and passion for culinary excellence.</a:t>
            </a:r>
            <a:endParaRPr sz="1200">
              <a:solidFill>
                <a:srgbClr val="2D3B45"/>
              </a:solidFill>
              <a:latin typeface="Times New Roman"/>
              <a:ea typeface="Times New Roman"/>
              <a:cs typeface="Times New Roman"/>
              <a:sym typeface="Times New Roman"/>
            </a:endParaRPr>
          </a:p>
          <a:p>
            <a:pPr indent="-304800" lvl="1" marL="914400" rtl="0" algn="l">
              <a:lnSpc>
                <a:spcPct val="115000"/>
              </a:lnSpc>
              <a:spcBef>
                <a:spcPts val="0"/>
              </a:spcBef>
              <a:spcAft>
                <a:spcPts val="0"/>
              </a:spcAft>
              <a:buClr>
                <a:srgbClr val="2D3B45"/>
              </a:buClr>
              <a:buSzPts val="1200"/>
              <a:buFont typeface="Times New Roman"/>
              <a:buChar char="○"/>
            </a:pPr>
            <a:r>
              <a:rPr lang="en-US" sz="1200">
                <a:solidFill>
                  <a:srgbClr val="2D3B45"/>
                </a:solidFill>
                <a:latin typeface="Times New Roman"/>
                <a:ea typeface="Times New Roman"/>
                <a:cs typeface="Times New Roman"/>
                <a:sym typeface="Times New Roman"/>
              </a:rPr>
              <a:t>Visitors are introduced to the dedicated team behind the scenes, each member contributing their unique talents and expertise to the restaurant's success.</a:t>
            </a:r>
            <a:endParaRPr sz="1200">
              <a:solidFill>
                <a:srgbClr val="2D3B45"/>
              </a:solidFill>
              <a:latin typeface="Times New Roman"/>
              <a:ea typeface="Times New Roman"/>
              <a:cs typeface="Times New Roman"/>
              <a:sym typeface="Times New Roman"/>
            </a:endParaRPr>
          </a:p>
          <a:p>
            <a:pPr indent="-304800" lvl="1" marL="914400" rtl="0" algn="l">
              <a:lnSpc>
                <a:spcPct val="115000"/>
              </a:lnSpc>
              <a:spcBef>
                <a:spcPts val="0"/>
              </a:spcBef>
              <a:spcAft>
                <a:spcPts val="0"/>
              </a:spcAft>
              <a:buClr>
                <a:srgbClr val="2D3B45"/>
              </a:buClr>
              <a:buSzPts val="1200"/>
              <a:buFont typeface="Times New Roman"/>
              <a:buChar char="○"/>
            </a:pPr>
            <a:r>
              <a:rPr lang="en-US" sz="1200">
                <a:solidFill>
                  <a:srgbClr val="2D3B45"/>
                </a:solidFill>
                <a:latin typeface="Times New Roman"/>
                <a:ea typeface="Times New Roman"/>
                <a:cs typeface="Times New Roman"/>
                <a:sym typeface="Times New Roman"/>
              </a:rPr>
              <a:t>A compelling narrative highlights Queens of Soul's commitment to community, showcasing its involvement in local initiatives and dedication to serving with integrity and authenticity.</a:t>
            </a:r>
            <a:endParaRPr sz="1200">
              <a:solidFill>
                <a:srgbClr val="2D3B45"/>
              </a:solidFill>
              <a:latin typeface="Times New Roman"/>
              <a:ea typeface="Times New Roman"/>
              <a:cs typeface="Times New Roman"/>
              <a:sym typeface="Times New Roman"/>
            </a:endParaRPr>
          </a:p>
          <a:p>
            <a:pPr indent="0" lvl="0" marL="0" rtl="0" algn="l">
              <a:lnSpc>
                <a:spcPct val="115000"/>
              </a:lnSpc>
              <a:spcBef>
                <a:spcPts val="1200"/>
              </a:spcBef>
              <a:spcAft>
                <a:spcPts val="0"/>
              </a:spcAft>
              <a:buNone/>
            </a:pPr>
            <a:r>
              <a:rPr lang="en-US" sz="1200">
                <a:solidFill>
                  <a:srgbClr val="2D3B45"/>
                </a:solidFill>
                <a:latin typeface="Times New Roman"/>
                <a:ea typeface="Times New Roman"/>
                <a:cs typeface="Times New Roman"/>
                <a:sym typeface="Times New Roman"/>
              </a:rPr>
              <a:t>Contact Us Page:</a:t>
            </a:r>
            <a:endParaRPr sz="1200">
              <a:solidFill>
                <a:srgbClr val="2D3B45"/>
              </a:solidFill>
              <a:latin typeface="Times New Roman"/>
              <a:ea typeface="Times New Roman"/>
              <a:cs typeface="Times New Roman"/>
              <a:sym typeface="Times New Roman"/>
            </a:endParaRPr>
          </a:p>
          <a:p>
            <a:pPr indent="-304800" lvl="1" marL="914400" rtl="0" algn="l">
              <a:lnSpc>
                <a:spcPct val="115000"/>
              </a:lnSpc>
              <a:spcBef>
                <a:spcPts val="1200"/>
              </a:spcBef>
              <a:spcAft>
                <a:spcPts val="0"/>
              </a:spcAft>
              <a:buClr>
                <a:srgbClr val="2D3B45"/>
              </a:buClr>
              <a:buSzPts val="1200"/>
              <a:buFont typeface="Times New Roman"/>
              <a:buChar char="○"/>
            </a:pPr>
            <a:r>
              <a:rPr lang="en-US" sz="1200">
                <a:solidFill>
                  <a:srgbClr val="2D3B45"/>
                </a:solidFill>
                <a:latin typeface="Times New Roman"/>
                <a:ea typeface="Times New Roman"/>
                <a:cs typeface="Times New Roman"/>
                <a:sym typeface="Times New Roman"/>
              </a:rPr>
              <a:t>The Contact Us page serves as a direct line of communication between Queens of Soul and its valued guests.</a:t>
            </a:r>
            <a:endParaRPr sz="1200">
              <a:solidFill>
                <a:srgbClr val="2D3B45"/>
              </a:solidFill>
              <a:latin typeface="Times New Roman"/>
              <a:ea typeface="Times New Roman"/>
              <a:cs typeface="Times New Roman"/>
              <a:sym typeface="Times New Roman"/>
            </a:endParaRPr>
          </a:p>
          <a:p>
            <a:pPr indent="-304800" lvl="1" marL="914400" rtl="0" algn="l">
              <a:lnSpc>
                <a:spcPct val="115000"/>
              </a:lnSpc>
              <a:spcBef>
                <a:spcPts val="0"/>
              </a:spcBef>
              <a:spcAft>
                <a:spcPts val="0"/>
              </a:spcAft>
              <a:buClr>
                <a:srgbClr val="2D3B45"/>
              </a:buClr>
              <a:buSzPts val="1200"/>
              <a:buFont typeface="Times New Roman"/>
              <a:buChar char="○"/>
            </a:pPr>
            <a:r>
              <a:rPr lang="en-US" sz="1200">
                <a:solidFill>
                  <a:srgbClr val="2D3B45"/>
                </a:solidFill>
                <a:latin typeface="Times New Roman"/>
                <a:ea typeface="Times New Roman"/>
                <a:cs typeface="Times New Roman"/>
                <a:sym typeface="Times New Roman"/>
              </a:rPr>
              <a:t>It features a user-friendly contact form, allowing visitors to reach out with inquiries, feedback, or reservation requests effortlessly.</a:t>
            </a:r>
            <a:endParaRPr sz="1200">
              <a:solidFill>
                <a:srgbClr val="2D3B45"/>
              </a:solidFill>
              <a:latin typeface="Times New Roman"/>
              <a:ea typeface="Times New Roman"/>
              <a:cs typeface="Times New Roman"/>
              <a:sym typeface="Times New Roman"/>
            </a:endParaRPr>
          </a:p>
          <a:p>
            <a:pPr indent="-304800" lvl="1" marL="914400" rtl="0" algn="l">
              <a:lnSpc>
                <a:spcPct val="115000"/>
              </a:lnSpc>
              <a:spcBef>
                <a:spcPts val="0"/>
              </a:spcBef>
              <a:spcAft>
                <a:spcPts val="0"/>
              </a:spcAft>
              <a:buClr>
                <a:srgbClr val="2D3B45"/>
              </a:buClr>
              <a:buSzPts val="1200"/>
              <a:buFont typeface="Times New Roman"/>
              <a:buChar char="○"/>
            </a:pPr>
            <a:r>
              <a:rPr lang="en-US" sz="1200">
                <a:solidFill>
                  <a:srgbClr val="2D3B45"/>
                </a:solidFill>
                <a:latin typeface="Times New Roman"/>
                <a:ea typeface="Times New Roman"/>
                <a:cs typeface="Times New Roman"/>
                <a:sym typeface="Times New Roman"/>
              </a:rPr>
              <a:t>Essential contact information, including phone numbers, email addresses, and physical location, is readily accessible, ensuring prompt and convenient assistance.</a:t>
            </a:r>
            <a:endParaRPr sz="1200">
              <a:solidFill>
                <a:srgbClr val="2D3B45"/>
              </a:solidFill>
              <a:latin typeface="Times New Roman"/>
              <a:ea typeface="Times New Roman"/>
              <a:cs typeface="Times New Roman"/>
              <a:sym typeface="Times New Roman"/>
            </a:endParaRPr>
          </a:p>
          <a:p>
            <a:pPr indent="-304800" lvl="1" marL="914400" rtl="0" algn="l">
              <a:lnSpc>
                <a:spcPct val="115000"/>
              </a:lnSpc>
              <a:spcBef>
                <a:spcPts val="0"/>
              </a:spcBef>
              <a:spcAft>
                <a:spcPts val="0"/>
              </a:spcAft>
              <a:buClr>
                <a:srgbClr val="2D3B45"/>
              </a:buClr>
              <a:buSzPts val="1200"/>
              <a:buFont typeface="Times New Roman"/>
              <a:buChar char="○"/>
            </a:pPr>
            <a:r>
              <a:rPr lang="en-US" sz="1200">
                <a:solidFill>
                  <a:srgbClr val="2D3B45"/>
                </a:solidFill>
                <a:latin typeface="Times New Roman"/>
                <a:ea typeface="Times New Roman"/>
                <a:cs typeface="Times New Roman"/>
                <a:sym typeface="Times New Roman"/>
              </a:rPr>
              <a:t>Visitors are encouraged to connect with Queens of Soul, whether to plan a special event, share their dining experience, or inquire about upcoming promotions or collaborations.</a:t>
            </a:r>
            <a:endParaRPr sz="1200">
              <a:solidFill>
                <a:srgbClr val="2D3B45"/>
              </a:solidFill>
              <a:latin typeface="Times New Roman"/>
              <a:ea typeface="Times New Roman"/>
              <a:cs typeface="Times New Roman"/>
              <a:sym typeface="Times New Roman"/>
            </a:endParaRPr>
          </a:p>
          <a:p>
            <a:pPr indent="0" lvl="0" marL="0" rtl="0" algn="l">
              <a:lnSpc>
                <a:spcPct val="115000"/>
              </a:lnSpc>
              <a:spcBef>
                <a:spcPts val="1200"/>
              </a:spcBef>
              <a:spcAft>
                <a:spcPts val="0"/>
              </a:spcAft>
              <a:buNone/>
            </a:pPr>
            <a:r>
              <a:t/>
            </a:r>
            <a:endParaRPr sz="1200">
              <a:solidFill>
                <a:srgbClr val="2D3B45"/>
              </a:solidFill>
              <a:latin typeface="Times New Roman"/>
              <a:ea typeface="Times New Roman"/>
              <a:cs typeface="Times New Roman"/>
              <a:sym typeface="Times New Roman"/>
            </a:endParaRPr>
          </a:p>
          <a:p>
            <a:pPr indent="0" lvl="0" marL="0" rtl="0" algn="l">
              <a:lnSpc>
                <a:spcPct val="115000"/>
              </a:lnSpc>
              <a:spcBef>
                <a:spcPts val="1200"/>
              </a:spcBef>
              <a:spcAft>
                <a:spcPts val="0"/>
              </a:spcAft>
              <a:buNone/>
            </a:pPr>
            <a:r>
              <a:rPr lang="en-US" sz="1200">
                <a:solidFill>
                  <a:srgbClr val="2D3B45"/>
                </a:solidFill>
                <a:latin typeface="Times New Roman"/>
                <a:ea typeface="Times New Roman"/>
                <a:cs typeface="Times New Roman"/>
                <a:sym typeface="Times New Roman"/>
              </a:rPr>
              <a:t>Location Page:</a:t>
            </a:r>
            <a:endParaRPr sz="1200">
              <a:solidFill>
                <a:srgbClr val="2D3B45"/>
              </a:solidFill>
              <a:latin typeface="Times New Roman"/>
              <a:ea typeface="Times New Roman"/>
              <a:cs typeface="Times New Roman"/>
              <a:sym typeface="Times New Roman"/>
            </a:endParaRPr>
          </a:p>
          <a:p>
            <a:pPr indent="-304800" lvl="1" marL="914400" rtl="0" algn="l">
              <a:lnSpc>
                <a:spcPct val="115000"/>
              </a:lnSpc>
              <a:spcBef>
                <a:spcPts val="1200"/>
              </a:spcBef>
              <a:spcAft>
                <a:spcPts val="0"/>
              </a:spcAft>
              <a:buClr>
                <a:srgbClr val="2D3B45"/>
              </a:buClr>
              <a:buSzPts val="1200"/>
              <a:buFont typeface="Times New Roman"/>
              <a:buChar char="○"/>
            </a:pPr>
            <a:r>
              <a:rPr lang="en-US" sz="1200">
                <a:solidFill>
                  <a:srgbClr val="2D3B45"/>
                </a:solidFill>
                <a:latin typeface="Times New Roman"/>
                <a:ea typeface="Times New Roman"/>
                <a:cs typeface="Times New Roman"/>
                <a:sym typeface="Times New Roman"/>
              </a:rPr>
              <a:t>The Location page provides essential information for patrons seeking to visit Queens of Soul in person.</a:t>
            </a:r>
            <a:endParaRPr sz="1200">
              <a:solidFill>
                <a:srgbClr val="2D3B45"/>
              </a:solidFill>
              <a:latin typeface="Times New Roman"/>
              <a:ea typeface="Times New Roman"/>
              <a:cs typeface="Times New Roman"/>
              <a:sym typeface="Times New Roman"/>
            </a:endParaRPr>
          </a:p>
          <a:p>
            <a:pPr indent="-304800" lvl="1" marL="914400" rtl="0" algn="l">
              <a:lnSpc>
                <a:spcPct val="115000"/>
              </a:lnSpc>
              <a:spcBef>
                <a:spcPts val="0"/>
              </a:spcBef>
              <a:spcAft>
                <a:spcPts val="0"/>
              </a:spcAft>
              <a:buClr>
                <a:srgbClr val="2D3B45"/>
              </a:buClr>
              <a:buSzPts val="1200"/>
              <a:buFont typeface="Times New Roman"/>
              <a:buChar char="○"/>
            </a:pPr>
            <a:r>
              <a:rPr lang="en-US" sz="1200">
                <a:solidFill>
                  <a:srgbClr val="2D3B45"/>
                </a:solidFill>
                <a:latin typeface="Times New Roman"/>
                <a:ea typeface="Times New Roman"/>
                <a:cs typeface="Times New Roman"/>
                <a:sym typeface="Times New Roman"/>
              </a:rPr>
              <a:t>Interactive maps and detailed directions make it easy for guests to navigate to the restaurant's physical location, ensuring a seamless arrival experience.</a:t>
            </a:r>
            <a:endParaRPr sz="1200">
              <a:solidFill>
                <a:srgbClr val="2D3B45"/>
              </a:solidFill>
              <a:latin typeface="Times New Roman"/>
              <a:ea typeface="Times New Roman"/>
              <a:cs typeface="Times New Roman"/>
              <a:sym typeface="Times New Roman"/>
            </a:endParaRPr>
          </a:p>
          <a:p>
            <a:pPr indent="-304800" lvl="1" marL="914400" rtl="0" algn="l">
              <a:lnSpc>
                <a:spcPct val="115000"/>
              </a:lnSpc>
              <a:spcBef>
                <a:spcPts val="0"/>
              </a:spcBef>
              <a:spcAft>
                <a:spcPts val="0"/>
              </a:spcAft>
              <a:buClr>
                <a:srgbClr val="2D3B45"/>
              </a:buClr>
              <a:buSzPts val="1200"/>
              <a:buFont typeface="Times New Roman"/>
              <a:buChar char="○"/>
            </a:pPr>
            <a:r>
              <a:rPr lang="en-US" sz="1200">
                <a:solidFill>
                  <a:srgbClr val="2D3B45"/>
                </a:solidFill>
                <a:latin typeface="Times New Roman"/>
                <a:ea typeface="Times New Roman"/>
                <a:cs typeface="Times New Roman"/>
                <a:sym typeface="Times New Roman"/>
              </a:rPr>
              <a:t>Additional details, such as parking availability, public transportation options, and nearby landmarks, help visitors plan their journey with confidence.</a:t>
            </a:r>
            <a:endParaRPr sz="1200">
              <a:solidFill>
                <a:srgbClr val="2D3B45"/>
              </a:solidFill>
              <a:latin typeface="Times New Roman"/>
              <a:ea typeface="Times New Roman"/>
              <a:cs typeface="Times New Roman"/>
              <a:sym typeface="Times New Roman"/>
            </a:endParaRPr>
          </a:p>
          <a:p>
            <a:pPr indent="-304800" lvl="1" marL="914400" rtl="0" algn="l">
              <a:lnSpc>
                <a:spcPct val="115000"/>
              </a:lnSpc>
              <a:spcBef>
                <a:spcPts val="0"/>
              </a:spcBef>
              <a:spcAft>
                <a:spcPts val="0"/>
              </a:spcAft>
              <a:buClr>
                <a:srgbClr val="2D3B45"/>
              </a:buClr>
              <a:buSzPts val="1200"/>
              <a:buFont typeface="Times New Roman"/>
              <a:buChar char="○"/>
            </a:pPr>
            <a:r>
              <a:rPr lang="en-US" sz="1200">
                <a:solidFill>
                  <a:srgbClr val="2D3B45"/>
                </a:solidFill>
                <a:latin typeface="Times New Roman"/>
                <a:ea typeface="Times New Roman"/>
                <a:cs typeface="Times New Roman"/>
                <a:sym typeface="Times New Roman"/>
              </a:rPr>
              <a:t>Engaging visuals and descriptive imagery capture the essence of the surrounding neighborhood, inviting guests to explore the vibrant community and discover hidden gems beyond the restaurant's doors.</a:t>
            </a:r>
            <a:endParaRPr sz="1200">
              <a:solidFill>
                <a:srgbClr val="2D3B45"/>
              </a:solidFill>
              <a:latin typeface="Times New Roman"/>
              <a:ea typeface="Times New Roman"/>
              <a:cs typeface="Times New Roman"/>
              <a:sym typeface="Times New Roman"/>
            </a:endParaRPr>
          </a:p>
          <a:p>
            <a:pPr indent="-304800" lvl="1" marL="914400" rtl="0" algn="l">
              <a:lnSpc>
                <a:spcPct val="115000"/>
              </a:lnSpc>
              <a:spcBef>
                <a:spcPts val="0"/>
              </a:spcBef>
              <a:spcAft>
                <a:spcPts val="0"/>
              </a:spcAft>
              <a:buClr>
                <a:srgbClr val="2D3B45"/>
              </a:buClr>
              <a:buSzPts val="1200"/>
              <a:buFont typeface="Times New Roman"/>
              <a:buChar char="○"/>
            </a:pPr>
            <a:r>
              <a:t/>
            </a:r>
            <a:endParaRPr sz="1200">
              <a:solidFill>
                <a:srgbClr val="2D3B45"/>
              </a:solidFill>
              <a:latin typeface="Times New Roman"/>
              <a:ea typeface="Times New Roman"/>
              <a:cs typeface="Times New Roman"/>
              <a:sym typeface="Times New Roman"/>
            </a:endParaRPr>
          </a:p>
        </p:txBody>
      </p:sp>
      <p:sp>
        <p:nvSpPr>
          <p:cNvPr id="273" name="Google Shape;273;g2cd8f5a96c4_0_5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1" marL="914400" rtl="0" algn="l">
              <a:lnSpc>
                <a:spcPct val="115000"/>
              </a:lnSpc>
              <a:spcBef>
                <a:spcPts val="1200"/>
              </a:spcBef>
              <a:spcAft>
                <a:spcPts val="0"/>
              </a:spcAft>
              <a:buClr>
                <a:schemeClr val="dk1"/>
              </a:buClr>
              <a:buSzPts val="1200"/>
              <a:buFont typeface="Times New Roman"/>
              <a:buChar char="○"/>
            </a:pPr>
            <a:r>
              <a:rPr lang="en-US" sz="1200">
                <a:solidFill>
                  <a:srgbClr val="2D3B45"/>
                </a:solidFill>
                <a:latin typeface="Times New Roman"/>
                <a:ea typeface="Times New Roman"/>
                <a:cs typeface="Times New Roman"/>
                <a:sym typeface="Times New Roman"/>
              </a:rPr>
              <a:t>Provide one (possibly two if you developed alternatives) Again,including a picture from a quick sketch on paper or whiteboard is enough here -- no need to spend additional time making your skeleton neat and tidy. The idea here is that this section should be present, but can be "rough" -- convince us you went through this step!</a:t>
            </a:r>
            <a:endParaRPr sz="1200">
              <a:solidFill>
                <a:srgbClr val="2D3B45"/>
              </a:solidFill>
              <a:latin typeface="Times New Roman"/>
              <a:ea typeface="Times New Roman"/>
              <a:cs typeface="Times New Roman"/>
              <a:sym typeface="Times New Roman"/>
            </a:endParaRPr>
          </a:p>
          <a:p>
            <a:pPr indent="-304800" lvl="1" marL="914400" rtl="0" algn="l">
              <a:lnSpc>
                <a:spcPct val="115000"/>
              </a:lnSpc>
              <a:spcBef>
                <a:spcPts val="0"/>
              </a:spcBef>
              <a:spcAft>
                <a:spcPts val="0"/>
              </a:spcAft>
              <a:buClr>
                <a:srgbClr val="2D3B45"/>
              </a:buClr>
              <a:buSzPts val="1200"/>
              <a:buFont typeface="Times New Roman"/>
              <a:buChar char="○"/>
            </a:pPr>
            <a:r>
              <a:rPr b="1" lang="en-US" sz="1200">
                <a:solidFill>
                  <a:srgbClr val="2D3B45"/>
                </a:solidFill>
                <a:latin typeface="Times New Roman"/>
                <a:ea typeface="Times New Roman"/>
                <a:cs typeface="Times New Roman"/>
                <a:sym typeface="Times New Roman"/>
              </a:rPr>
              <a:t>Skeleton </a:t>
            </a:r>
            <a:r>
              <a:rPr lang="en-US" sz="1200">
                <a:solidFill>
                  <a:srgbClr val="2D3B45"/>
                </a:solidFill>
                <a:latin typeface="Times New Roman"/>
                <a:ea typeface="Times New Roman"/>
                <a:cs typeface="Times New Roman"/>
                <a:sym typeface="Times New Roman"/>
              </a:rPr>
              <a:t>makes structure concrete: What components will enable people to use the site?</a:t>
            </a:r>
            <a:endParaRPr/>
          </a:p>
        </p:txBody>
      </p:sp>
      <p:sp>
        <p:nvSpPr>
          <p:cNvPr id="290" name="Google Shape;290;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 name="Shape 11"/>
        <p:cNvGrpSpPr/>
        <p:nvPr/>
      </p:nvGrpSpPr>
      <p:grpSpPr>
        <a:xfrm>
          <a:off x="0" y="0"/>
          <a:ext cx="0" cy="0"/>
          <a:chOff x="0" y="0"/>
          <a:chExt cx="0" cy="0"/>
        </a:xfrm>
      </p:grpSpPr>
      <p:sp>
        <p:nvSpPr>
          <p:cNvPr id="12" name="Google Shape;12;p1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 name="Google Shape;13;p1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 name="Google Shape;14;p1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26"/>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1" name="Google Shape;71;p2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2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27"/>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27"/>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7" name="Google Shape;77;p2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2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2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18"/>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18"/>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18" name="Google Shape;18;p1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1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1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1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 name="Google Shape;24;p1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1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1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20"/>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20"/>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30" name="Google Shape;30;p2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2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2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2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2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6" name="Google Shape;36;p2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7" name="Google Shape;37;p2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2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2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22"/>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3" name="Google Shape;43;p22"/>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4" name="Google Shape;44;p22"/>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5" name="Google Shape;45;p22"/>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6" name="Google Shape;46;p2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2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2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2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2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2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2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24"/>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24"/>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57" name="Google Shape;57;p24"/>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58" name="Google Shape;58;p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2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25"/>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25"/>
          <p:cNvSpPr/>
          <p:nvPr>
            <p:ph idx="2" type="pic"/>
          </p:nvPr>
        </p:nvSpPr>
        <p:spPr>
          <a:xfrm>
            <a:off x="1792288" y="612775"/>
            <a:ext cx="5486400" cy="4114800"/>
          </a:xfrm>
          <a:prstGeom prst="rect">
            <a:avLst/>
          </a:prstGeom>
          <a:noFill/>
          <a:ln>
            <a:noFill/>
          </a:ln>
        </p:spPr>
      </p:sp>
      <p:sp>
        <p:nvSpPr>
          <p:cNvPr id="64" name="Google Shape;64;p25"/>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5" name="Google Shape;65;p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2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 name="Google Shape;8;p1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1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1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1" Type="http://schemas.openxmlformats.org/officeDocument/2006/relationships/image" Target="../media/image18.png"/><Relationship Id="rId10" Type="http://schemas.openxmlformats.org/officeDocument/2006/relationships/image" Target="../media/image5.png"/><Relationship Id="rId13" Type="http://schemas.openxmlformats.org/officeDocument/2006/relationships/image" Target="../media/image2.png"/><Relationship Id="rId12"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png"/><Relationship Id="rId4" Type="http://schemas.openxmlformats.org/officeDocument/2006/relationships/image" Target="../media/image16.png"/><Relationship Id="rId9" Type="http://schemas.openxmlformats.org/officeDocument/2006/relationships/image" Target="../media/image8.png"/><Relationship Id="rId15" Type="http://schemas.openxmlformats.org/officeDocument/2006/relationships/image" Target="../media/image7.png"/><Relationship Id="rId14" Type="http://schemas.openxmlformats.org/officeDocument/2006/relationships/image" Target="../media/image9.png"/><Relationship Id="rId17" Type="http://schemas.openxmlformats.org/officeDocument/2006/relationships/image" Target="../media/image11.png"/><Relationship Id="rId16" Type="http://schemas.openxmlformats.org/officeDocument/2006/relationships/image" Target="../media/image6.png"/><Relationship Id="rId5" Type="http://schemas.openxmlformats.org/officeDocument/2006/relationships/image" Target="../media/image10.png"/><Relationship Id="rId6" Type="http://schemas.openxmlformats.org/officeDocument/2006/relationships/image" Target="../media/image17.png"/><Relationship Id="rId18" Type="http://schemas.openxmlformats.org/officeDocument/2006/relationships/image" Target="../media/image13.png"/><Relationship Id="rId7" Type="http://schemas.openxmlformats.org/officeDocument/2006/relationships/image" Target="../media/image12.png"/><Relationship Id="rId8"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93.png"/><Relationship Id="rId4" Type="http://schemas.openxmlformats.org/officeDocument/2006/relationships/image" Target="../media/image116.png"/><Relationship Id="rId5" Type="http://schemas.openxmlformats.org/officeDocument/2006/relationships/image" Target="../media/image9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12.png"/><Relationship Id="rId4" Type="http://schemas.openxmlformats.org/officeDocument/2006/relationships/image" Target="../media/image114.png"/><Relationship Id="rId5" Type="http://schemas.openxmlformats.org/officeDocument/2006/relationships/image" Target="../media/image98.png"/><Relationship Id="rId6" Type="http://schemas.openxmlformats.org/officeDocument/2006/relationships/image" Target="../media/image9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02.png"/><Relationship Id="rId4" Type="http://schemas.openxmlformats.org/officeDocument/2006/relationships/image" Target="../media/image10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0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09.png"/></Relationships>
</file>

<file path=ppt/slides/_rels/slide15.xml.rels><?xml version="1.0" encoding="UTF-8" standalone="yes"?><Relationships xmlns="http://schemas.openxmlformats.org/package/2006/relationships"><Relationship Id="rId11" Type="http://schemas.openxmlformats.org/officeDocument/2006/relationships/image" Target="../media/image11.png"/><Relationship Id="rId10" Type="http://schemas.openxmlformats.org/officeDocument/2006/relationships/image" Target="../media/image6.png"/><Relationship Id="rId13" Type="http://schemas.openxmlformats.org/officeDocument/2006/relationships/image" Target="../media/image8.png"/><Relationship Id="rId12" Type="http://schemas.openxmlformats.org/officeDocument/2006/relationships/slide" Target="/ppt/slides/slide3.xml"/><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21.png"/><Relationship Id="rId4" Type="http://schemas.openxmlformats.org/officeDocument/2006/relationships/image" Target="../media/image13.png"/><Relationship Id="rId9" Type="http://schemas.openxmlformats.org/officeDocument/2006/relationships/image" Target="../media/image7.png"/><Relationship Id="rId14" Type="http://schemas.openxmlformats.org/officeDocument/2006/relationships/image" Target="../media/image5.png"/><Relationship Id="rId5" Type="http://schemas.openxmlformats.org/officeDocument/2006/relationships/image" Target="../media/image18.png"/><Relationship Id="rId6" Type="http://schemas.openxmlformats.org/officeDocument/2006/relationships/image" Target="../media/image1.png"/><Relationship Id="rId7" Type="http://schemas.openxmlformats.org/officeDocument/2006/relationships/image" Target="../media/image2.png"/><Relationship Id="rId8" Type="http://schemas.openxmlformats.org/officeDocument/2006/relationships/image" Target="../media/image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0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9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10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107.png"/></Relationships>
</file>

<file path=ppt/slides/_rels/slide2.xml.rels><?xml version="1.0" encoding="UTF-8" standalone="yes"?><Relationships xmlns="http://schemas.openxmlformats.org/package/2006/relationships"><Relationship Id="rId11" Type="http://schemas.openxmlformats.org/officeDocument/2006/relationships/image" Target="../media/image9.png"/><Relationship Id="rId10" Type="http://schemas.openxmlformats.org/officeDocument/2006/relationships/image" Target="../media/image2.png"/><Relationship Id="rId13" Type="http://schemas.openxmlformats.org/officeDocument/2006/relationships/image" Target="../media/image6.png"/><Relationship Id="rId12" Type="http://schemas.openxmlformats.org/officeDocument/2006/relationships/image" Target="../media/image7.png"/><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4.png"/><Relationship Id="rId4" Type="http://schemas.openxmlformats.org/officeDocument/2006/relationships/image" Target="../media/image133.gif"/><Relationship Id="rId9" Type="http://schemas.openxmlformats.org/officeDocument/2006/relationships/image" Target="../media/image1.png"/><Relationship Id="rId15" Type="http://schemas.openxmlformats.org/officeDocument/2006/relationships/slide" Target="/ppt/slides/slide3.xml"/><Relationship Id="rId14" Type="http://schemas.openxmlformats.org/officeDocument/2006/relationships/image" Target="../media/image11.png"/><Relationship Id="rId5" Type="http://schemas.openxmlformats.org/officeDocument/2006/relationships/image" Target="../media/image73.png"/><Relationship Id="rId6" Type="http://schemas.openxmlformats.org/officeDocument/2006/relationships/image" Target="../media/image50.png"/><Relationship Id="rId7" Type="http://schemas.openxmlformats.org/officeDocument/2006/relationships/image" Target="../media/image28.png"/><Relationship Id="rId8" Type="http://schemas.openxmlformats.org/officeDocument/2006/relationships/image" Target="../media/image1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96.png"/></Relationships>
</file>

<file path=ppt/slides/_rels/slide21.xml.rels><?xml version="1.0" encoding="UTF-8" standalone="yes"?><Relationships xmlns="http://schemas.openxmlformats.org/package/2006/relationships"><Relationship Id="rId20" Type="http://schemas.openxmlformats.org/officeDocument/2006/relationships/image" Target="../media/image67.png"/><Relationship Id="rId11" Type="http://schemas.openxmlformats.org/officeDocument/2006/relationships/image" Target="../media/image123.png"/><Relationship Id="rId22" Type="http://schemas.openxmlformats.org/officeDocument/2006/relationships/image" Target="../media/image5.png"/><Relationship Id="rId10" Type="http://schemas.openxmlformats.org/officeDocument/2006/relationships/image" Target="../media/image8.png"/><Relationship Id="rId21" Type="http://schemas.openxmlformats.org/officeDocument/2006/relationships/image" Target="../media/image69.png"/><Relationship Id="rId13" Type="http://schemas.openxmlformats.org/officeDocument/2006/relationships/image" Target="../media/image63.png"/><Relationship Id="rId12" Type="http://schemas.openxmlformats.org/officeDocument/2006/relationships/image" Target="../media/image62.png"/><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57.png"/><Relationship Id="rId4" Type="http://schemas.openxmlformats.org/officeDocument/2006/relationships/image" Target="../media/image110.png"/><Relationship Id="rId9" Type="http://schemas.openxmlformats.org/officeDocument/2006/relationships/image" Target="../media/image3.png"/><Relationship Id="rId15" Type="http://schemas.openxmlformats.org/officeDocument/2006/relationships/image" Target="../media/image60.png"/><Relationship Id="rId14" Type="http://schemas.openxmlformats.org/officeDocument/2006/relationships/image" Target="../media/image58.png"/><Relationship Id="rId17" Type="http://schemas.openxmlformats.org/officeDocument/2006/relationships/image" Target="../media/image65.png"/><Relationship Id="rId16" Type="http://schemas.openxmlformats.org/officeDocument/2006/relationships/image" Target="../media/image70.png"/><Relationship Id="rId5" Type="http://schemas.openxmlformats.org/officeDocument/2006/relationships/image" Target="../media/image97.png"/><Relationship Id="rId19" Type="http://schemas.openxmlformats.org/officeDocument/2006/relationships/image" Target="../media/image71.png"/><Relationship Id="rId6" Type="http://schemas.openxmlformats.org/officeDocument/2006/relationships/image" Target="../media/image82.png"/><Relationship Id="rId18" Type="http://schemas.openxmlformats.org/officeDocument/2006/relationships/image" Target="../media/image68.png"/><Relationship Id="rId7" Type="http://schemas.openxmlformats.org/officeDocument/2006/relationships/image" Target="../media/image113.png"/><Relationship Id="rId8" Type="http://schemas.openxmlformats.org/officeDocument/2006/relationships/image" Target="../media/image91.png"/></Relationships>
</file>

<file path=ppt/slides/_rels/slide3.xml.rels><?xml version="1.0" encoding="UTF-8" standalone="yes"?><Relationships xmlns="http://schemas.openxmlformats.org/package/2006/relationships"><Relationship Id="rId11" Type="http://schemas.openxmlformats.org/officeDocument/2006/relationships/slide" Target="/ppt/slides/slide9.xml"/><Relationship Id="rId10" Type="http://schemas.openxmlformats.org/officeDocument/2006/relationships/image" Target="../media/image12.png"/><Relationship Id="rId13" Type="http://schemas.openxmlformats.org/officeDocument/2006/relationships/slide" Target="/ppt/slides/slide4.xml"/><Relationship Id="rId12" Type="http://schemas.openxmlformats.org/officeDocument/2006/relationships/image" Target="../media/image28.png"/><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29.png"/><Relationship Id="rId4" Type="http://schemas.openxmlformats.org/officeDocument/2006/relationships/image" Target="../media/image21.png"/><Relationship Id="rId9" Type="http://schemas.openxmlformats.org/officeDocument/2006/relationships/slide" Target="/ppt/slides/slide6.xml"/><Relationship Id="rId15" Type="http://schemas.openxmlformats.org/officeDocument/2006/relationships/image" Target="../media/image8.png"/><Relationship Id="rId14" Type="http://schemas.openxmlformats.org/officeDocument/2006/relationships/image" Target="../media/image10.png"/><Relationship Id="rId17" Type="http://schemas.openxmlformats.org/officeDocument/2006/relationships/image" Target="../media/image5.png"/><Relationship Id="rId16" Type="http://schemas.openxmlformats.org/officeDocument/2006/relationships/image" Target="../media/image3.png"/><Relationship Id="rId5" Type="http://schemas.openxmlformats.org/officeDocument/2006/relationships/image" Target="../media/image13.png"/><Relationship Id="rId19" Type="http://schemas.openxmlformats.org/officeDocument/2006/relationships/slide" Target="/ppt/slides/slide15.xml"/><Relationship Id="rId6" Type="http://schemas.openxmlformats.org/officeDocument/2006/relationships/image" Target="../media/image34.png"/><Relationship Id="rId18" Type="http://schemas.openxmlformats.org/officeDocument/2006/relationships/image" Target="../media/image7.png"/><Relationship Id="rId7" Type="http://schemas.openxmlformats.org/officeDocument/2006/relationships/image" Target="../media/image6.png"/><Relationship Id="rId8" Type="http://schemas.openxmlformats.org/officeDocument/2006/relationships/slide" Target="/ppt/slides/slide8.xml"/></Relationships>
</file>

<file path=ppt/slides/_rels/slide4.xml.rels><?xml version="1.0" encoding="UTF-8" standalone="yes"?><Relationships xmlns="http://schemas.openxmlformats.org/package/2006/relationships"><Relationship Id="rId11" Type="http://schemas.openxmlformats.org/officeDocument/2006/relationships/image" Target="../media/image11.png"/><Relationship Id="rId10" Type="http://schemas.openxmlformats.org/officeDocument/2006/relationships/image" Target="../media/image6.png"/><Relationship Id="rId13" Type="http://schemas.openxmlformats.org/officeDocument/2006/relationships/image" Target="../media/image8.png"/><Relationship Id="rId12" Type="http://schemas.openxmlformats.org/officeDocument/2006/relationships/slide" Target="/ppt/slides/slide3.xml"/><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21.png"/><Relationship Id="rId4" Type="http://schemas.openxmlformats.org/officeDocument/2006/relationships/image" Target="../media/image13.png"/><Relationship Id="rId9" Type="http://schemas.openxmlformats.org/officeDocument/2006/relationships/image" Target="../media/image7.png"/><Relationship Id="rId14" Type="http://schemas.openxmlformats.org/officeDocument/2006/relationships/image" Target="../media/image5.png"/><Relationship Id="rId5" Type="http://schemas.openxmlformats.org/officeDocument/2006/relationships/image" Target="../media/image18.png"/><Relationship Id="rId6" Type="http://schemas.openxmlformats.org/officeDocument/2006/relationships/image" Target="../media/image1.png"/><Relationship Id="rId7" Type="http://schemas.openxmlformats.org/officeDocument/2006/relationships/image" Target="../media/image2.png"/><Relationship Id="rId8"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66.png"/><Relationship Id="rId4" Type="http://schemas.openxmlformats.org/officeDocument/2006/relationships/image" Target="../media/image84.png"/><Relationship Id="rId5" Type="http://schemas.openxmlformats.org/officeDocument/2006/relationships/image" Target="../media/image64.png"/></Relationships>
</file>

<file path=ppt/slides/_rels/slide6.xml.rels><?xml version="1.0" encoding="UTF-8" standalone="yes"?><Relationships xmlns="http://schemas.openxmlformats.org/package/2006/relationships"><Relationship Id="rId11" Type="http://schemas.openxmlformats.org/officeDocument/2006/relationships/image" Target="../media/image68.png"/><Relationship Id="rId10" Type="http://schemas.openxmlformats.org/officeDocument/2006/relationships/image" Target="../media/image65.png"/><Relationship Id="rId13" Type="http://schemas.openxmlformats.org/officeDocument/2006/relationships/image" Target="../media/image67.png"/><Relationship Id="rId12" Type="http://schemas.openxmlformats.org/officeDocument/2006/relationships/image" Target="../media/image71.png"/><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57.png"/><Relationship Id="rId4" Type="http://schemas.openxmlformats.org/officeDocument/2006/relationships/slide" Target="/ppt/slides/slide3.xml"/><Relationship Id="rId9" Type="http://schemas.openxmlformats.org/officeDocument/2006/relationships/image" Target="../media/image70.png"/><Relationship Id="rId15" Type="http://schemas.openxmlformats.org/officeDocument/2006/relationships/image" Target="../media/image5.png"/><Relationship Id="rId14" Type="http://schemas.openxmlformats.org/officeDocument/2006/relationships/image" Target="../media/image69.png"/><Relationship Id="rId17" Type="http://schemas.openxmlformats.org/officeDocument/2006/relationships/image" Target="../media/image85.png"/><Relationship Id="rId16" Type="http://schemas.openxmlformats.org/officeDocument/2006/relationships/image" Target="../media/image72.png"/><Relationship Id="rId5" Type="http://schemas.openxmlformats.org/officeDocument/2006/relationships/image" Target="../media/image62.png"/><Relationship Id="rId19" Type="http://schemas.openxmlformats.org/officeDocument/2006/relationships/image" Target="../media/image79.png"/><Relationship Id="rId6" Type="http://schemas.openxmlformats.org/officeDocument/2006/relationships/image" Target="../media/image63.png"/><Relationship Id="rId18" Type="http://schemas.openxmlformats.org/officeDocument/2006/relationships/image" Target="../media/image87.png"/><Relationship Id="rId7" Type="http://schemas.openxmlformats.org/officeDocument/2006/relationships/image" Target="../media/image58.png"/><Relationship Id="rId8" Type="http://schemas.openxmlformats.org/officeDocument/2006/relationships/image" Target="../media/image6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3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slide" Target="/ppt/slides/slide3.xml"/><Relationship Id="rId4" Type="http://schemas.openxmlformats.org/officeDocument/2006/relationships/image" Target="../media/image3.png"/><Relationship Id="rId5" Type="http://schemas.openxmlformats.org/officeDocument/2006/relationships/image" Target="../media/image5.png"/><Relationship Id="rId6" Type="http://schemas.openxmlformats.org/officeDocument/2006/relationships/image" Target="../media/image86.png"/><Relationship Id="rId7" Type="http://schemas.openxmlformats.org/officeDocument/2006/relationships/image" Target="../media/image79.png"/><Relationship Id="rId8" Type="http://schemas.openxmlformats.org/officeDocument/2006/relationships/image" Target="../media/image77.png"/></Relationships>
</file>

<file path=ppt/slides/_rels/slide9.xml.rels><?xml version="1.0" encoding="UTF-8" standalone="yes"?><Relationships xmlns="http://schemas.openxmlformats.org/package/2006/relationships"><Relationship Id="rId20" Type="http://schemas.openxmlformats.org/officeDocument/2006/relationships/image" Target="../media/image18.png"/><Relationship Id="rId11" Type="http://schemas.openxmlformats.org/officeDocument/2006/relationships/image" Target="../media/image96.png"/><Relationship Id="rId22" Type="http://schemas.openxmlformats.org/officeDocument/2006/relationships/image" Target="../media/image2.png"/><Relationship Id="rId10" Type="http://schemas.openxmlformats.org/officeDocument/2006/relationships/image" Target="../media/image81.png"/><Relationship Id="rId21" Type="http://schemas.openxmlformats.org/officeDocument/2006/relationships/image" Target="../media/image1.png"/><Relationship Id="rId13" Type="http://schemas.openxmlformats.org/officeDocument/2006/relationships/image" Target="../media/image82.png"/><Relationship Id="rId12" Type="http://schemas.openxmlformats.org/officeDocument/2006/relationships/image" Target="../media/image80.png"/><Relationship Id="rId23" Type="http://schemas.openxmlformats.org/officeDocument/2006/relationships/image" Target="../media/image131.png"/><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1.png"/><Relationship Id="rId4" Type="http://schemas.openxmlformats.org/officeDocument/2006/relationships/image" Target="../media/image7.png"/><Relationship Id="rId9" Type="http://schemas.openxmlformats.org/officeDocument/2006/relationships/image" Target="../media/image64.png"/><Relationship Id="rId15" Type="http://schemas.openxmlformats.org/officeDocument/2006/relationships/image" Target="../media/image97.png"/><Relationship Id="rId14" Type="http://schemas.openxmlformats.org/officeDocument/2006/relationships/image" Target="../media/image89.png"/><Relationship Id="rId17" Type="http://schemas.openxmlformats.org/officeDocument/2006/relationships/slide" Target="/ppt/slides/slide3.xml"/><Relationship Id="rId16" Type="http://schemas.openxmlformats.org/officeDocument/2006/relationships/image" Target="../media/image88.png"/><Relationship Id="rId5" Type="http://schemas.openxmlformats.org/officeDocument/2006/relationships/image" Target="../media/image28.png"/><Relationship Id="rId19" Type="http://schemas.openxmlformats.org/officeDocument/2006/relationships/image" Target="../media/image91.png"/><Relationship Id="rId6" Type="http://schemas.openxmlformats.org/officeDocument/2006/relationships/image" Target="../media/image9.png"/><Relationship Id="rId18" Type="http://schemas.openxmlformats.org/officeDocument/2006/relationships/image" Target="../media/image108.png"/><Relationship Id="rId7" Type="http://schemas.openxmlformats.org/officeDocument/2006/relationships/image" Target="../media/image6.png"/><Relationship Id="rId8" Type="http://schemas.openxmlformats.org/officeDocument/2006/relationships/slide" Target="/ppt/slides/slide3.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67A7B"/>
        </a:solidFill>
      </p:bgPr>
    </p:bg>
    <p:spTree>
      <p:nvGrpSpPr>
        <p:cNvPr id="83" name="Shape 83"/>
        <p:cNvGrpSpPr/>
        <p:nvPr/>
      </p:nvGrpSpPr>
      <p:grpSpPr>
        <a:xfrm>
          <a:off x="0" y="0"/>
          <a:ext cx="0" cy="0"/>
          <a:chOff x="0" y="0"/>
          <a:chExt cx="0" cy="0"/>
        </a:xfrm>
      </p:grpSpPr>
      <p:sp>
        <p:nvSpPr>
          <p:cNvPr id="84" name="Google Shape;84;p1"/>
          <p:cNvSpPr/>
          <p:nvPr/>
        </p:nvSpPr>
        <p:spPr>
          <a:xfrm>
            <a:off x="633368" y="3626446"/>
            <a:ext cx="782400" cy="1057297"/>
          </a:xfrm>
          <a:custGeom>
            <a:rect b="b" l="l" r="r" t="t"/>
            <a:pathLst>
              <a:path extrusionOk="0" h="1057297" w="782400">
                <a:moveTo>
                  <a:pt x="0" y="0"/>
                </a:moveTo>
                <a:lnTo>
                  <a:pt x="782400" y="0"/>
                </a:lnTo>
                <a:lnTo>
                  <a:pt x="782400" y="1057296"/>
                </a:lnTo>
                <a:lnTo>
                  <a:pt x="0" y="1057296"/>
                </a:lnTo>
                <a:lnTo>
                  <a:pt x="0" y="0"/>
                </a:lnTo>
                <a:close/>
              </a:path>
            </a:pathLst>
          </a:custGeom>
          <a:blipFill rotWithShape="1">
            <a:blip r:embed="rId3">
              <a:alphaModFix/>
            </a:blip>
            <a:stretch>
              <a:fillRect b="0" l="0" r="0" t="0"/>
            </a:stretch>
          </a:blipFill>
          <a:ln>
            <a:noFill/>
          </a:ln>
        </p:spPr>
      </p:sp>
      <p:sp>
        <p:nvSpPr>
          <p:cNvPr id="85" name="Google Shape;85;p1"/>
          <p:cNvSpPr/>
          <p:nvPr/>
        </p:nvSpPr>
        <p:spPr>
          <a:xfrm>
            <a:off x="511249" y="2300667"/>
            <a:ext cx="1026639" cy="785846"/>
          </a:xfrm>
          <a:custGeom>
            <a:rect b="b" l="l" r="r" t="t"/>
            <a:pathLst>
              <a:path extrusionOk="0" h="785846" w="1026639">
                <a:moveTo>
                  <a:pt x="0" y="0"/>
                </a:moveTo>
                <a:lnTo>
                  <a:pt x="1026639" y="0"/>
                </a:lnTo>
                <a:lnTo>
                  <a:pt x="1026639" y="785845"/>
                </a:lnTo>
                <a:lnTo>
                  <a:pt x="0" y="785845"/>
                </a:lnTo>
                <a:lnTo>
                  <a:pt x="0" y="0"/>
                </a:lnTo>
                <a:close/>
              </a:path>
            </a:pathLst>
          </a:custGeom>
          <a:blipFill rotWithShape="1">
            <a:blip r:embed="rId4">
              <a:alphaModFix/>
            </a:blip>
            <a:stretch>
              <a:fillRect b="0" l="0" r="0" t="0"/>
            </a:stretch>
          </a:blipFill>
          <a:ln>
            <a:noFill/>
          </a:ln>
        </p:spPr>
      </p:sp>
      <p:sp>
        <p:nvSpPr>
          <p:cNvPr id="86" name="Google Shape;86;p1"/>
          <p:cNvSpPr/>
          <p:nvPr/>
        </p:nvSpPr>
        <p:spPr>
          <a:xfrm>
            <a:off x="543623" y="538933"/>
            <a:ext cx="961890" cy="1221800"/>
          </a:xfrm>
          <a:custGeom>
            <a:rect b="b" l="l" r="r" t="t"/>
            <a:pathLst>
              <a:path extrusionOk="0" h="1221800" w="961890">
                <a:moveTo>
                  <a:pt x="0" y="0"/>
                </a:moveTo>
                <a:lnTo>
                  <a:pt x="961890" y="0"/>
                </a:lnTo>
                <a:lnTo>
                  <a:pt x="961890" y="1221801"/>
                </a:lnTo>
                <a:lnTo>
                  <a:pt x="0" y="1221801"/>
                </a:lnTo>
                <a:lnTo>
                  <a:pt x="0" y="0"/>
                </a:lnTo>
                <a:close/>
              </a:path>
            </a:pathLst>
          </a:custGeom>
          <a:blipFill rotWithShape="1">
            <a:blip r:embed="rId5">
              <a:alphaModFix/>
            </a:blip>
            <a:stretch>
              <a:fillRect b="0" l="0" r="0" t="0"/>
            </a:stretch>
          </a:blipFill>
          <a:ln>
            <a:noFill/>
          </a:ln>
        </p:spPr>
      </p:sp>
      <p:sp>
        <p:nvSpPr>
          <p:cNvPr id="87" name="Google Shape;87;p1"/>
          <p:cNvSpPr/>
          <p:nvPr/>
        </p:nvSpPr>
        <p:spPr>
          <a:xfrm>
            <a:off x="559442" y="5223676"/>
            <a:ext cx="930253" cy="980151"/>
          </a:xfrm>
          <a:custGeom>
            <a:rect b="b" l="l" r="r" t="t"/>
            <a:pathLst>
              <a:path extrusionOk="0" h="980151" w="930253">
                <a:moveTo>
                  <a:pt x="0" y="0"/>
                </a:moveTo>
                <a:lnTo>
                  <a:pt x="930253" y="0"/>
                </a:lnTo>
                <a:lnTo>
                  <a:pt x="930253" y="980151"/>
                </a:lnTo>
                <a:lnTo>
                  <a:pt x="0" y="980151"/>
                </a:lnTo>
                <a:lnTo>
                  <a:pt x="0" y="0"/>
                </a:lnTo>
                <a:close/>
              </a:path>
            </a:pathLst>
          </a:custGeom>
          <a:blipFill rotWithShape="1">
            <a:blip r:embed="rId6">
              <a:alphaModFix/>
            </a:blip>
            <a:stretch>
              <a:fillRect b="0" l="0" r="0" t="0"/>
            </a:stretch>
          </a:blipFill>
          <a:ln>
            <a:noFill/>
          </a:ln>
        </p:spPr>
      </p:sp>
      <p:sp>
        <p:nvSpPr>
          <p:cNvPr id="88" name="Google Shape;88;p1"/>
          <p:cNvSpPr/>
          <p:nvPr/>
        </p:nvSpPr>
        <p:spPr>
          <a:xfrm>
            <a:off x="16802844" y="538933"/>
            <a:ext cx="779562" cy="779562"/>
          </a:xfrm>
          <a:custGeom>
            <a:rect b="b" l="l" r="r" t="t"/>
            <a:pathLst>
              <a:path extrusionOk="0" h="779562" w="779562">
                <a:moveTo>
                  <a:pt x="0" y="0"/>
                </a:moveTo>
                <a:lnTo>
                  <a:pt x="779562" y="0"/>
                </a:lnTo>
                <a:lnTo>
                  <a:pt x="779562" y="779562"/>
                </a:lnTo>
                <a:lnTo>
                  <a:pt x="0" y="779562"/>
                </a:lnTo>
                <a:lnTo>
                  <a:pt x="0" y="0"/>
                </a:lnTo>
                <a:close/>
              </a:path>
            </a:pathLst>
          </a:custGeom>
          <a:blipFill rotWithShape="1">
            <a:blip r:embed="rId7">
              <a:alphaModFix/>
            </a:blip>
            <a:stretch>
              <a:fillRect b="0" l="0" r="0" t="0"/>
            </a:stretch>
          </a:blipFill>
          <a:ln>
            <a:noFill/>
          </a:ln>
        </p:spPr>
      </p:sp>
      <p:sp>
        <p:nvSpPr>
          <p:cNvPr id="89" name="Google Shape;89;p1"/>
          <p:cNvSpPr/>
          <p:nvPr/>
        </p:nvSpPr>
        <p:spPr>
          <a:xfrm>
            <a:off x="16788145" y="1764975"/>
            <a:ext cx="779562" cy="779562"/>
          </a:xfrm>
          <a:custGeom>
            <a:rect b="b" l="l" r="r" t="t"/>
            <a:pathLst>
              <a:path extrusionOk="0" h="779562" w="779562">
                <a:moveTo>
                  <a:pt x="0" y="0"/>
                </a:moveTo>
                <a:lnTo>
                  <a:pt x="779562" y="0"/>
                </a:lnTo>
                <a:lnTo>
                  <a:pt x="779562" y="779562"/>
                </a:lnTo>
                <a:lnTo>
                  <a:pt x="0" y="779562"/>
                </a:lnTo>
                <a:lnTo>
                  <a:pt x="0" y="0"/>
                </a:lnTo>
                <a:close/>
              </a:path>
            </a:pathLst>
          </a:custGeom>
          <a:blipFill rotWithShape="1">
            <a:blip r:embed="rId8">
              <a:alphaModFix/>
            </a:blip>
            <a:stretch>
              <a:fillRect b="0" l="0" r="0" t="0"/>
            </a:stretch>
          </a:blipFill>
          <a:ln>
            <a:noFill/>
          </a:ln>
        </p:spPr>
      </p:sp>
      <p:sp>
        <p:nvSpPr>
          <p:cNvPr id="90" name="Google Shape;90;p1"/>
          <p:cNvSpPr txBox="1"/>
          <p:nvPr/>
        </p:nvSpPr>
        <p:spPr>
          <a:xfrm>
            <a:off x="3460564" y="2162636"/>
            <a:ext cx="11367000" cy="34170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lang="en-US" sz="11100">
                <a:solidFill>
                  <a:srgbClr val="FFFFFF"/>
                </a:solidFill>
                <a:latin typeface="Kode Mono"/>
                <a:ea typeface="Kode Mono"/>
                <a:cs typeface="Kode Mono"/>
                <a:sym typeface="Kode Mono"/>
              </a:rPr>
              <a:t>Queens of Soul Website </a:t>
            </a:r>
            <a:endParaRPr sz="11100">
              <a:latin typeface="Kode Mono"/>
              <a:ea typeface="Kode Mono"/>
              <a:cs typeface="Kode Mono"/>
              <a:sym typeface="Kode Mono"/>
            </a:endParaRPr>
          </a:p>
        </p:txBody>
      </p:sp>
      <p:sp>
        <p:nvSpPr>
          <p:cNvPr id="91" name="Google Shape;91;p1"/>
          <p:cNvSpPr/>
          <p:nvPr/>
        </p:nvSpPr>
        <p:spPr>
          <a:xfrm>
            <a:off x="13004220" y="5206486"/>
            <a:ext cx="484735" cy="825401"/>
          </a:xfrm>
          <a:custGeom>
            <a:rect b="b" l="l" r="r" t="t"/>
            <a:pathLst>
              <a:path extrusionOk="0" h="825401" w="484735">
                <a:moveTo>
                  <a:pt x="0" y="0"/>
                </a:moveTo>
                <a:lnTo>
                  <a:pt x="484736" y="0"/>
                </a:lnTo>
                <a:lnTo>
                  <a:pt x="484736" y="825401"/>
                </a:lnTo>
                <a:lnTo>
                  <a:pt x="0" y="825401"/>
                </a:lnTo>
                <a:lnTo>
                  <a:pt x="0" y="0"/>
                </a:lnTo>
                <a:close/>
              </a:path>
            </a:pathLst>
          </a:custGeom>
          <a:blipFill rotWithShape="1">
            <a:blip r:embed="rId9">
              <a:alphaModFix/>
            </a:blip>
            <a:stretch>
              <a:fillRect b="0" l="0" r="0" t="0"/>
            </a:stretch>
          </a:blipFill>
          <a:ln>
            <a:noFill/>
          </a:ln>
        </p:spPr>
      </p:sp>
      <p:grpSp>
        <p:nvGrpSpPr>
          <p:cNvPr id="92" name="Google Shape;92;p1"/>
          <p:cNvGrpSpPr/>
          <p:nvPr/>
        </p:nvGrpSpPr>
        <p:grpSpPr>
          <a:xfrm>
            <a:off x="6702878" y="6200116"/>
            <a:ext cx="4882245" cy="995208"/>
            <a:chOff x="0" y="-113738"/>
            <a:chExt cx="6509659" cy="1326943"/>
          </a:xfrm>
        </p:grpSpPr>
        <p:grpSp>
          <p:nvGrpSpPr>
            <p:cNvPr id="93" name="Google Shape;93;p1"/>
            <p:cNvGrpSpPr/>
            <p:nvPr/>
          </p:nvGrpSpPr>
          <p:grpSpPr>
            <a:xfrm>
              <a:off x="0" y="-113738"/>
              <a:ext cx="6509659" cy="1326943"/>
              <a:chOff x="0" y="-38100"/>
              <a:chExt cx="2180608" cy="444500"/>
            </a:xfrm>
          </p:grpSpPr>
          <p:sp>
            <p:nvSpPr>
              <p:cNvPr id="94" name="Google Shape;94;p1"/>
              <p:cNvSpPr/>
              <p:nvPr/>
            </p:nvSpPr>
            <p:spPr>
              <a:xfrm>
                <a:off x="0" y="0"/>
                <a:ext cx="2180608" cy="406400"/>
              </a:xfrm>
              <a:custGeom>
                <a:rect b="b" l="l" r="r" t="t"/>
                <a:pathLst>
                  <a:path extrusionOk="0" h="406400" w="2180608">
                    <a:moveTo>
                      <a:pt x="1977408" y="0"/>
                    </a:moveTo>
                    <a:cubicBezTo>
                      <a:pt x="2089632" y="0"/>
                      <a:pt x="2180608" y="90976"/>
                      <a:pt x="2180608" y="203200"/>
                    </a:cubicBezTo>
                    <a:cubicBezTo>
                      <a:pt x="2180608" y="315424"/>
                      <a:pt x="2089632" y="406400"/>
                      <a:pt x="1977408" y="406400"/>
                    </a:cubicBezTo>
                    <a:lnTo>
                      <a:pt x="203200" y="406400"/>
                    </a:lnTo>
                    <a:cubicBezTo>
                      <a:pt x="90976" y="406400"/>
                      <a:pt x="0" y="315424"/>
                      <a:pt x="0" y="203200"/>
                    </a:cubicBezTo>
                    <a:cubicBezTo>
                      <a:pt x="0" y="90976"/>
                      <a:pt x="90976" y="0"/>
                      <a:pt x="203200" y="0"/>
                    </a:cubicBezTo>
                    <a:close/>
                  </a:path>
                </a:pathLst>
              </a:custGeom>
              <a:solidFill>
                <a:srgbClr val="CCCCCC"/>
              </a:solidFill>
              <a:ln cap="sq" cmpd="sng" w="28575">
                <a:solidFill>
                  <a:srgbClr val="000000"/>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1"/>
              <p:cNvSpPr txBox="1"/>
              <p:nvPr/>
            </p:nvSpPr>
            <p:spPr>
              <a:xfrm>
                <a:off x="0" y="-38100"/>
                <a:ext cx="2180608" cy="444500"/>
              </a:xfrm>
              <a:prstGeom prst="rect">
                <a:avLst/>
              </a:prstGeom>
              <a:noFill/>
              <a:ln>
                <a:noFill/>
              </a:ln>
            </p:spPr>
            <p:txBody>
              <a:bodyPr anchorCtr="0" anchor="ctr" bIns="50800" lIns="50800" spcFirstLastPara="1" rIns="50800" wrap="square" tIns="50800">
                <a:noAutofit/>
              </a:bodyPr>
              <a:lstStyle/>
              <a:p>
                <a:pPr indent="0" lvl="0" marL="0" marR="0" rtl="0" algn="ctr">
                  <a:lnSpc>
                    <a:spcPct val="891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96" name="Google Shape;96;p1"/>
            <p:cNvSpPr txBox="1"/>
            <p:nvPr/>
          </p:nvSpPr>
          <p:spPr>
            <a:xfrm>
              <a:off x="1508337" y="368478"/>
              <a:ext cx="4396200" cy="451200"/>
            </a:xfrm>
            <a:prstGeom prst="rect">
              <a:avLst/>
            </a:prstGeom>
            <a:noFill/>
            <a:ln>
              <a:noFill/>
            </a:ln>
          </p:spPr>
          <p:txBody>
            <a:bodyPr anchorCtr="0" anchor="t" bIns="0" lIns="0" spcFirstLastPara="1" rIns="0" wrap="square" tIns="0">
              <a:spAutoFit/>
            </a:bodyPr>
            <a:lstStyle/>
            <a:p>
              <a:pPr indent="0" lvl="0" marL="0" marR="0" rtl="0" algn="l">
                <a:lnSpc>
                  <a:spcPct val="120008"/>
                </a:lnSpc>
                <a:spcBef>
                  <a:spcPts val="0"/>
                </a:spcBef>
                <a:spcAft>
                  <a:spcPts val="0"/>
                </a:spcAft>
                <a:buNone/>
              </a:pPr>
              <a:r>
                <a:rPr lang="en-US" sz="2199">
                  <a:latin typeface="Public Sans"/>
                  <a:ea typeface="Public Sans"/>
                  <a:cs typeface="Public Sans"/>
                  <a:sym typeface="Public Sans"/>
                </a:rPr>
                <a:t>Jhurney, Destiny, Evelyn</a:t>
              </a:r>
              <a:endParaRPr sz="1300"/>
            </a:p>
          </p:txBody>
        </p:sp>
        <p:sp>
          <p:nvSpPr>
            <p:cNvPr id="97" name="Google Shape;97;p1"/>
            <p:cNvSpPr/>
            <p:nvPr/>
          </p:nvSpPr>
          <p:spPr>
            <a:xfrm>
              <a:off x="605198" y="271737"/>
              <a:ext cx="689798" cy="669732"/>
            </a:xfrm>
            <a:custGeom>
              <a:rect b="b" l="l" r="r" t="t"/>
              <a:pathLst>
                <a:path extrusionOk="0" h="669732" w="689798">
                  <a:moveTo>
                    <a:pt x="0" y="0"/>
                  </a:moveTo>
                  <a:lnTo>
                    <a:pt x="689798" y="0"/>
                  </a:lnTo>
                  <a:lnTo>
                    <a:pt x="689798" y="669731"/>
                  </a:lnTo>
                  <a:lnTo>
                    <a:pt x="0" y="669731"/>
                  </a:lnTo>
                  <a:lnTo>
                    <a:pt x="0" y="0"/>
                  </a:lnTo>
                  <a:close/>
                </a:path>
              </a:pathLst>
            </a:custGeom>
            <a:blipFill rotWithShape="1">
              <a:blip r:embed="rId10">
                <a:alphaModFix/>
              </a:blip>
              <a:stretch>
                <a:fillRect b="0" l="0" r="0" t="0"/>
              </a:stretch>
            </a:blipFill>
            <a:ln>
              <a:noFill/>
            </a:ln>
          </p:spPr>
        </p:sp>
      </p:grpSp>
      <p:grpSp>
        <p:nvGrpSpPr>
          <p:cNvPr id="98" name="Google Shape;98;p1"/>
          <p:cNvGrpSpPr/>
          <p:nvPr/>
        </p:nvGrpSpPr>
        <p:grpSpPr>
          <a:xfrm>
            <a:off x="0" y="8908037"/>
            <a:ext cx="18288000" cy="1378963"/>
            <a:chOff x="0" y="-192881"/>
            <a:chExt cx="24384000" cy="1838617"/>
          </a:xfrm>
        </p:grpSpPr>
        <p:grpSp>
          <p:nvGrpSpPr>
            <p:cNvPr id="99" name="Google Shape;99;p1"/>
            <p:cNvGrpSpPr/>
            <p:nvPr/>
          </p:nvGrpSpPr>
          <p:grpSpPr>
            <a:xfrm>
              <a:off x="0" y="-192881"/>
              <a:ext cx="24384000" cy="1838617"/>
              <a:chOff x="0" y="-38100"/>
              <a:chExt cx="4816593" cy="363184"/>
            </a:xfrm>
          </p:grpSpPr>
          <p:sp>
            <p:nvSpPr>
              <p:cNvPr id="100" name="Google Shape;100;p1"/>
              <p:cNvSpPr/>
              <p:nvPr/>
            </p:nvSpPr>
            <p:spPr>
              <a:xfrm>
                <a:off x="0" y="0"/>
                <a:ext cx="4816592" cy="325084"/>
              </a:xfrm>
              <a:custGeom>
                <a:rect b="b" l="l" r="r" t="t"/>
                <a:pathLst>
                  <a:path extrusionOk="0" h="325084" w="4816592">
                    <a:moveTo>
                      <a:pt x="0" y="0"/>
                    </a:moveTo>
                    <a:lnTo>
                      <a:pt x="4816592" y="0"/>
                    </a:lnTo>
                    <a:lnTo>
                      <a:pt x="4816592" y="325084"/>
                    </a:lnTo>
                    <a:lnTo>
                      <a:pt x="0" y="325084"/>
                    </a:lnTo>
                    <a:close/>
                  </a:path>
                </a:pathLst>
              </a:custGeom>
              <a:solidFill>
                <a:srgbClr val="CCCCCC"/>
              </a:solidFill>
              <a:ln cap="sq" cmpd="sng" w="95250">
                <a:solidFill>
                  <a:srgbClr val="CCCCCC"/>
                </a:solidFill>
                <a:prstDash val="solid"/>
                <a:miter lim="8000"/>
                <a:headEnd len="sm" w="sm" type="none"/>
                <a:tailEnd len="sm" w="sm" type="none"/>
              </a:ln>
            </p:spPr>
          </p:sp>
          <p:sp>
            <p:nvSpPr>
              <p:cNvPr id="101" name="Google Shape;101;p1"/>
              <p:cNvSpPr txBox="1"/>
              <p:nvPr/>
            </p:nvSpPr>
            <p:spPr>
              <a:xfrm>
                <a:off x="0" y="-38100"/>
                <a:ext cx="4816593" cy="363184"/>
              </a:xfrm>
              <a:prstGeom prst="rect">
                <a:avLst/>
              </a:prstGeom>
              <a:noFill/>
              <a:ln>
                <a:noFill/>
              </a:ln>
            </p:spPr>
            <p:txBody>
              <a:bodyPr anchorCtr="0" anchor="ctr" bIns="254000" lIns="254000" spcFirstLastPara="1" rIns="254000" wrap="square" tIns="254000">
                <a:noAutofit/>
              </a:bodyPr>
              <a:lstStyle/>
              <a:p>
                <a:pPr indent="0" lvl="0" marL="0" marR="0" rtl="0" algn="l">
                  <a:lnSpc>
                    <a:spcPct val="11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02" name="Google Shape;102;p1"/>
            <p:cNvSpPr/>
            <p:nvPr/>
          </p:nvSpPr>
          <p:spPr>
            <a:xfrm>
              <a:off x="316552" y="286517"/>
              <a:ext cx="1072702" cy="1072702"/>
            </a:xfrm>
            <a:custGeom>
              <a:rect b="b" l="l" r="r" t="t"/>
              <a:pathLst>
                <a:path extrusionOk="0" h="1072702" w="1072702">
                  <a:moveTo>
                    <a:pt x="0" y="0"/>
                  </a:moveTo>
                  <a:lnTo>
                    <a:pt x="1072702" y="0"/>
                  </a:lnTo>
                  <a:lnTo>
                    <a:pt x="1072702" y="1072702"/>
                  </a:lnTo>
                  <a:lnTo>
                    <a:pt x="0" y="1072702"/>
                  </a:lnTo>
                  <a:lnTo>
                    <a:pt x="0" y="0"/>
                  </a:lnTo>
                  <a:close/>
                </a:path>
              </a:pathLst>
            </a:custGeom>
            <a:blipFill rotWithShape="1">
              <a:blip r:embed="rId11">
                <a:alphaModFix/>
              </a:blip>
              <a:stretch>
                <a:fillRect b="0" l="0" r="0" t="0"/>
              </a:stretch>
            </a:blipFill>
            <a:ln>
              <a:noFill/>
            </a:ln>
          </p:spPr>
        </p:sp>
        <p:sp>
          <p:nvSpPr>
            <p:cNvPr id="103" name="Google Shape;103;p1"/>
            <p:cNvSpPr/>
            <p:nvPr/>
          </p:nvSpPr>
          <p:spPr>
            <a:xfrm>
              <a:off x="474997" y="436533"/>
              <a:ext cx="755811" cy="772669"/>
            </a:xfrm>
            <a:custGeom>
              <a:rect b="b" l="l" r="r" t="t"/>
              <a:pathLst>
                <a:path extrusionOk="0" h="772669" w="755811">
                  <a:moveTo>
                    <a:pt x="0" y="0"/>
                  </a:moveTo>
                  <a:lnTo>
                    <a:pt x="755812" y="0"/>
                  </a:lnTo>
                  <a:lnTo>
                    <a:pt x="755812" y="772670"/>
                  </a:lnTo>
                  <a:lnTo>
                    <a:pt x="0" y="772670"/>
                  </a:lnTo>
                  <a:lnTo>
                    <a:pt x="0" y="0"/>
                  </a:lnTo>
                  <a:close/>
                </a:path>
              </a:pathLst>
            </a:custGeom>
            <a:blipFill rotWithShape="1">
              <a:blip r:embed="rId12">
                <a:alphaModFix/>
              </a:blip>
              <a:stretch>
                <a:fillRect b="0" l="0" r="0" t="0"/>
              </a:stretch>
            </a:blipFill>
            <a:ln>
              <a:noFill/>
            </a:ln>
          </p:spPr>
        </p:sp>
        <p:sp>
          <p:nvSpPr>
            <p:cNvPr id="104" name="Google Shape;104;p1"/>
            <p:cNvSpPr/>
            <p:nvPr/>
          </p:nvSpPr>
          <p:spPr>
            <a:xfrm>
              <a:off x="1897443" y="318086"/>
              <a:ext cx="1076085" cy="1009564"/>
            </a:xfrm>
            <a:custGeom>
              <a:rect b="b" l="l" r="r" t="t"/>
              <a:pathLst>
                <a:path extrusionOk="0" h="1009564" w="1076085">
                  <a:moveTo>
                    <a:pt x="0" y="0"/>
                  </a:moveTo>
                  <a:lnTo>
                    <a:pt x="1076085" y="0"/>
                  </a:lnTo>
                  <a:lnTo>
                    <a:pt x="1076085" y="1009564"/>
                  </a:lnTo>
                  <a:lnTo>
                    <a:pt x="0" y="1009564"/>
                  </a:lnTo>
                  <a:lnTo>
                    <a:pt x="0" y="0"/>
                  </a:lnTo>
                  <a:close/>
                </a:path>
              </a:pathLst>
            </a:custGeom>
            <a:blipFill rotWithShape="1">
              <a:blip r:embed="rId13">
                <a:alphaModFix/>
              </a:blip>
              <a:stretch>
                <a:fillRect b="0" l="0" r="0" t="0"/>
              </a:stretch>
            </a:blipFill>
            <a:ln>
              <a:noFill/>
            </a:ln>
          </p:spPr>
        </p:sp>
        <p:sp>
          <p:nvSpPr>
            <p:cNvPr id="105" name="Google Shape;105;p1"/>
            <p:cNvSpPr/>
            <p:nvPr/>
          </p:nvSpPr>
          <p:spPr>
            <a:xfrm>
              <a:off x="3194335" y="366127"/>
              <a:ext cx="883585" cy="913481"/>
            </a:xfrm>
            <a:custGeom>
              <a:rect b="b" l="l" r="r" t="t"/>
              <a:pathLst>
                <a:path extrusionOk="0" h="913481" w="883585">
                  <a:moveTo>
                    <a:pt x="0" y="0"/>
                  </a:moveTo>
                  <a:lnTo>
                    <a:pt x="883585" y="0"/>
                  </a:lnTo>
                  <a:lnTo>
                    <a:pt x="883585" y="913481"/>
                  </a:lnTo>
                  <a:lnTo>
                    <a:pt x="0" y="913481"/>
                  </a:lnTo>
                  <a:lnTo>
                    <a:pt x="0" y="0"/>
                  </a:lnTo>
                  <a:close/>
                </a:path>
              </a:pathLst>
            </a:custGeom>
            <a:blipFill rotWithShape="1">
              <a:blip r:embed="rId14">
                <a:alphaModFix/>
              </a:blip>
              <a:stretch>
                <a:fillRect b="0" l="0" r="0" t="0"/>
              </a:stretch>
            </a:blipFill>
            <a:ln>
              <a:noFill/>
            </a:ln>
          </p:spPr>
        </p:sp>
        <p:sp>
          <p:nvSpPr>
            <p:cNvPr id="106" name="Google Shape;106;p1"/>
            <p:cNvSpPr/>
            <p:nvPr/>
          </p:nvSpPr>
          <p:spPr>
            <a:xfrm>
              <a:off x="5416372" y="377368"/>
              <a:ext cx="890999" cy="890999"/>
            </a:xfrm>
            <a:custGeom>
              <a:rect b="b" l="l" r="r" t="t"/>
              <a:pathLst>
                <a:path extrusionOk="0" h="890999" w="890999">
                  <a:moveTo>
                    <a:pt x="0" y="0"/>
                  </a:moveTo>
                  <a:lnTo>
                    <a:pt x="890999" y="0"/>
                  </a:lnTo>
                  <a:lnTo>
                    <a:pt x="890999" y="890999"/>
                  </a:lnTo>
                  <a:lnTo>
                    <a:pt x="0" y="890999"/>
                  </a:lnTo>
                  <a:lnTo>
                    <a:pt x="0" y="0"/>
                  </a:lnTo>
                  <a:close/>
                </a:path>
              </a:pathLst>
            </a:custGeom>
            <a:blipFill rotWithShape="1">
              <a:blip r:embed="rId15">
                <a:alphaModFix/>
              </a:blip>
              <a:stretch>
                <a:fillRect b="0" l="0" r="0" t="0"/>
              </a:stretch>
            </a:blipFill>
            <a:ln>
              <a:noFill/>
            </a:ln>
          </p:spPr>
        </p:sp>
        <p:sp>
          <p:nvSpPr>
            <p:cNvPr id="107" name="Google Shape;107;p1"/>
            <p:cNvSpPr/>
            <p:nvPr/>
          </p:nvSpPr>
          <p:spPr>
            <a:xfrm>
              <a:off x="4298727" y="342107"/>
              <a:ext cx="896838" cy="961522"/>
            </a:xfrm>
            <a:custGeom>
              <a:rect b="b" l="l" r="r" t="t"/>
              <a:pathLst>
                <a:path extrusionOk="0" h="961522" w="896838">
                  <a:moveTo>
                    <a:pt x="0" y="0"/>
                  </a:moveTo>
                  <a:lnTo>
                    <a:pt x="896838" y="0"/>
                  </a:lnTo>
                  <a:lnTo>
                    <a:pt x="896838" y="961522"/>
                  </a:lnTo>
                  <a:lnTo>
                    <a:pt x="0" y="961522"/>
                  </a:lnTo>
                  <a:lnTo>
                    <a:pt x="0" y="0"/>
                  </a:lnTo>
                  <a:close/>
                </a:path>
              </a:pathLst>
            </a:custGeom>
            <a:blipFill rotWithShape="1">
              <a:blip r:embed="rId16">
                <a:alphaModFix/>
              </a:blip>
              <a:stretch>
                <a:fillRect b="0" l="0" r="0" t="0"/>
              </a:stretch>
            </a:blipFill>
            <a:ln>
              <a:noFill/>
            </a:ln>
          </p:spPr>
        </p:sp>
        <p:sp>
          <p:nvSpPr>
            <p:cNvPr id="108" name="Google Shape;108;p1"/>
            <p:cNvSpPr/>
            <p:nvPr/>
          </p:nvSpPr>
          <p:spPr>
            <a:xfrm>
              <a:off x="6502778" y="318086"/>
              <a:ext cx="1207087" cy="1009564"/>
            </a:xfrm>
            <a:custGeom>
              <a:rect b="b" l="l" r="r" t="t"/>
              <a:pathLst>
                <a:path extrusionOk="0" h="1009564" w="1207087">
                  <a:moveTo>
                    <a:pt x="0" y="0"/>
                  </a:moveTo>
                  <a:lnTo>
                    <a:pt x="1207088" y="0"/>
                  </a:lnTo>
                  <a:lnTo>
                    <a:pt x="1207088" y="1009564"/>
                  </a:lnTo>
                  <a:lnTo>
                    <a:pt x="0" y="1009564"/>
                  </a:lnTo>
                  <a:lnTo>
                    <a:pt x="0" y="0"/>
                  </a:lnTo>
                  <a:close/>
                </a:path>
              </a:pathLst>
            </a:custGeom>
            <a:blipFill rotWithShape="1">
              <a:blip r:embed="rId17">
                <a:alphaModFix/>
              </a:blip>
              <a:stretch>
                <a:fillRect b="0" l="0" r="0" t="0"/>
              </a:stretch>
            </a:blipFill>
            <a:ln>
              <a:noFill/>
            </a:ln>
          </p:spPr>
        </p:sp>
        <p:sp>
          <p:nvSpPr>
            <p:cNvPr id="109" name="Google Shape;109;p1"/>
            <p:cNvSpPr txBox="1"/>
            <p:nvPr/>
          </p:nvSpPr>
          <p:spPr>
            <a:xfrm>
              <a:off x="22163171" y="429379"/>
              <a:ext cx="1562400" cy="533700"/>
            </a:xfrm>
            <a:prstGeom prst="rect">
              <a:avLst/>
            </a:prstGeom>
            <a:noFill/>
            <a:ln>
              <a:noFill/>
            </a:ln>
          </p:spPr>
          <p:txBody>
            <a:bodyPr anchorCtr="0" anchor="t" bIns="0" lIns="0" spcFirstLastPara="1" rIns="0" wrap="square" tIns="0">
              <a:spAutoFit/>
            </a:bodyPr>
            <a:lstStyle/>
            <a:p>
              <a:pPr indent="0" lvl="0" marL="0" marR="0" rtl="0" algn="r">
                <a:lnSpc>
                  <a:spcPct val="120000"/>
                </a:lnSpc>
                <a:spcBef>
                  <a:spcPts val="0"/>
                </a:spcBef>
                <a:spcAft>
                  <a:spcPts val="0"/>
                </a:spcAft>
                <a:buNone/>
              </a:pPr>
              <a:r>
                <a:rPr i="0" lang="en-US" sz="2600" u="none" cap="none" strike="noStrike">
                  <a:solidFill>
                    <a:srgbClr val="000000"/>
                  </a:solidFill>
                  <a:latin typeface="Public Sans"/>
                  <a:ea typeface="Public Sans"/>
                  <a:cs typeface="Public Sans"/>
                  <a:sym typeface="Public Sans"/>
                </a:rPr>
                <a:t>11:11PM</a:t>
              </a:r>
              <a:endParaRPr sz="800">
                <a:latin typeface="Public Sans"/>
                <a:ea typeface="Public Sans"/>
                <a:cs typeface="Public Sans"/>
                <a:sym typeface="Public Sans"/>
              </a:endParaRPr>
            </a:p>
          </p:txBody>
        </p:sp>
      </p:grpSp>
      <p:sp>
        <p:nvSpPr>
          <p:cNvPr id="110" name="Google Shape;110;p1"/>
          <p:cNvSpPr/>
          <p:nvPr/>
        </p:nvSpPr>
        <p:spPr>
          <a:xfrm>
            <a:off x="16773447" y="2991016"/>
            <a:ext cx="808959" cy="782484"/>
          </a:xfrm>
          <a:custGeom>
            <a:rect b="b" l="l" r="r" t="t"/>
            <a:pathLst>
              <a:path extrusionOk="0" h="782484" w="808959">
                <a:moveTo>
                  <a:pt x="0" y="0"/>
                </a:moveTo>
                <a:lnTo>
                  <a:pt x="808959" y="0"/>
                </a:lnTo>
                <a:lnTo>
                  <a:pt x="808959" y="782484"/>
                </a:lnTo>
                <a:lnTo>
                  <a:pt x="0" y="782484"/>
                </a:lnTo>
                <a:lnTo>
                  <a:pt x="0" y="0"/>
                </a:lnTo>
                <a:close/>
              </a:path>
            </a:pathLst>
          </a:custGeom>
          <a:blipFill rotWithShape="1">
            <a:blip r:embed="rId18">
              <a:alphaModFix/>
            </a:blip>
            <a:stretch>
              <a:fillRect b="0" l="0" r="0" t="0"/>
            </a:stretch>
          </a:blipFill>
          <a:ln>
            <a:noFill/>
          </a:ln>
        </p:spPr>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38" name="Shape 338"/>
        <p:cNvGrpSpPr/>
        <p:nvPr/>
      </p:nvGrpSpPr>
      <p:grpSpPr>
        <a:xfrm>
          <a:off x="0" y="0"/>
          <a:ext cx="0" cy="0"/>
          <a:chOff x="0" y="0"/>
          <a:chExt cx="0" cy="0"/>
        </a:xfrm>
      </p:grpSpPr>
      <p:sp>
        <p:nvSpPr>
          <p:cNvPr id="339" name="Google Shape;339;g2cd8f5a96c4_2_8"/>
          <p:cNvSpPr txBox="1"/>
          <p:nvPr/>
        </p:nvSpPr>
        <p:spPr>
          <a:xfrm>
            <a:off x="0" y="0"/>
            <a:ext cx="7143900" cy="877200"/>
          </a:xfrm>
          <a:prstGeom prst="rect">
            <a:avLst/>
          </a:prstGeom>
          <a:noFill/>
          <a:ln>
            <a:noFill/>
          </a:ln>
        </p:spPr>
        <p:txBody>
          <a:bodyPr anchorCtr="0" anchor="t" bIns="91425" lIns="91425" spcFirstLastPara="1" rIns="91425" wrap="square" tIns="91425">
            <a:spAutoFit/>
          </a:bodyPr>
          <a:lstStyle/>
          <a:p>
            <a:pPr indent="0" lvl="0" marL="457200" rtl="0" algn="l">
              <a:lnSpc>
                <a:spcPct val="140000"/>
              </a:lnSpc>
              <a:spcBef>
                <a:spcPts val="0"/>
              </a:spcBef>
              <a:spcAft>
                <a:spcPts val="0"/>
              </a:spcAft>
              <a:buNone/>
            </a:pPr>
            <a:r>
              <a:rPr lang="en-US" sz="4500">
                <a:solidFill>
                  <a:schemeClr val="lt1"/>
                </a:solidFill>
                <a:latin typeface="Public Sans"/>
                <a:ea typeface="Public Sans"/>
                <a:cs typeface="Public Sans"/>
                <a:sym typeface="Public Sans"/>
              </a:rPr>
              <a:t>PAGE 1: Home</a:t>
            </a:r>
            <a:endParaRPr/>
          </a:p>
        </p:txBody>
      </p:sp>
      <p:pic>
        <p:nvPicPr>
          <p:cNvPr id="340" name="Google Shape;340;g2cd8f5a96c4_2_8"/>
          <p:cNvPicPr preferRelativeResize="0"/>
          <p:nvPr/>
        </p:nvPicPr>
        <p:blipFill rotWithShape="1">
          <a:blip r:embed="rId3">
            <a:alphaModFix/>
          </a:blip>
          <a:srcRect b="0" l="0" r="2276" t="8800"/>
          <a:stretch/>
        </p:blipFill>
        <p:spPr>
          <a:xfrm>
            <a:off x="5572050" y="958350"/>
            <a:ext cx="7143900" cy="4166915"/>
          </a:xfrm>
          <a:prstGeom prst="rect">
            <a:avLst/>
          </a:prstGeom>
          <a:noFill/>
          <a:ln>
            <a:noFill/>
          </a:ln>
        </p:spPr>
      </p:pic>
      <p:pic>
        <p:nvPicPr>
          <p:cNvPr id="341" name="Google Shape;341;g2cd8f5a96c4_2_8"/>
          <p:cNvPicPr preferRelativeResize="0"/>
          <p:nvPr/>
        </p:nvPicPr>
        <p:blipFill rotWithShape="1">
          <a:blip r:embed="rId4">
            <a:alphaModFix/>
          </a:blip>
          <a:srcRect b="0" l="0" r="0" t="9239"/>
          <a:stretch/>
        </p:blipFill>
        <p:spPr>
          <a:xfrm>
            <a:off x="1372325" y="5660050"/>
            <a:ext cx="7345956" cy="4166925"/>
          </a:xfrm>
          <a:prstGeom prst="rect">
            <a:avLst/>
          </a:prstGeom>
          <a:noFill/>
          <a:ln>
            <a:noFill/>
          </a:ln>
        </p:spPr>
      </p:pic>
      <p:pic>
        <p:nvPicPr>
          <p:cNvPr id="342" name="Google Shape;342;g2cd8f5a96c4_2_8"/>
          <p:cNvPicPr preferRelativeResize="0"/>
          <p:nvPr/>
        </p:nvPicPr>
        <p:blipFill rotWithShape="1">
          <a:blip r:embed="rId5">
            <a:alphaModFix/>
          </a:blip>
          <a:srcRect b="0" l="0" r="1088" t="9239"/>
          <a:stretch/>
        </p:blipFill>
        <p:spPr>
          <a:xfrm>
            <a:off x="10543550" y="5660050"/>
            <a:ext cx="7143900" cy="409681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6"/>
        </a:solidFill>
      </p:bgPr>
    </p:bg>
    <p:spTree>
      <p:nvGrpSpPr>
        <p:cNvPr id="346" name="Shape 346"/>
        <p:cNvGrpSpPr/>
        <p:nvPr/>
      </p:nvGrpSpPr>
      <p:grpSpPr>
        <a:xfrm>
          <a:off x="0" y="0"/>
          <a:ext cx="0" cy="0"/>
          <a:chOff x="0" y="0"/>
          <a:chExt cx="0" cy="0"/>
        </a:xfrm>
      </p:grpSpPr>
      <p:sp>
        <p:nvSpPr>
          <p:cNvPr id="347" name="Google Shape;347;g2ce36eb0947_0_0"/>
          <p:cNvSpPr txBox="1"/>
          <p:nvPr/>
        </p:nvSpPr>
        <p:spPr>
          <a:xfrm>
            <a:off x="0" y="0"/>
            <a:ext cx="5834100" cy="877200"/>
          </a:xfrm>
          <a:prstGeom prst="rect">
            <a:avLst/>
          </a:prstGeom>
          <a:noFill/>
          <a:ln>
            <a:noFill/>
          </a:ln>
        </p:spPr>
        <p:txBody>
          <a:bodyPr anchorCtr="0" anchor="t" bIns="91425" lIns="91425" spcFirstLastPara="1" rIns="91425" wrap="square" tIns="91425">
            <a:spAutoFit/>
          </a:bodyPr>
          <a:lstStyle/>
          <a:p>
            <a:pPr indent="0" lvl="0" marL="457200" rtl="0" algn="l">
              <a:lnSpc>
                <a:spcPct val="140000"/>
              </a:lnSpc>
              <a:spcBef>
                <a:spcPts val="0"/>
              </a:spcBef>
              <a:spcAft>
                <a:spcPts val="0"/>
              </a:spcAft>
              <a:buNone/>
            </a:pPr>
            <a:r>
              <a:rPr lang="en-US" sz="4500">
                <a:solidFill>
                  <a:schemeClr val="lt1"/>
                </a:solidFill>
                <a:latin typeface="Public Sans"/>
                <a:ea typeface="Public Sans"/>
                <a:cs typeface="Public Sans"/>
                <a:sym typeface="Public Sans"/>
              </a:rPr>
              <a:t>PAGE 2: Menus</a:t>
            </a:r>
            <a:endParaRPr>
              <a:solidFill>
                <a:schemeClr val="dk1"/>
              </a:solidFill>
            </a:endParaRPr>
          </a:p>
        </p:txBody>
      </p:sp>
      <p:pic>
        <p:nvPicPr>
          <p:cNvPr id="348" name="Google Shape;348;g2ce36eb0947_0_0"/>
          <p:cNvPicPr preferRelativeResize="0"/>
          <p:nvPr/>
        </p:nvPicPr>
        <p:blipFill rotWithShape="1">
          <a:blip r:embed="rId3">
            <a:alphaModFix/>
          </a:blip>
          <a:srcRect b="9396" l="-749" r="-557" t="10016"/>
          <a:stretch/>
        </p:blipFill>
        <p:spPr>
          <a:xfrm>
            <a:off x="993350" y="1157675"/>
            <a:ext cx="8158326" cy="3357549"/>
          </a:xfrm>
          <a:prstGeom prst="rect">
            <a:avLst/>
          </a:prstGeom>
          <a:noFill/>
          <a:ln>
            <a:noFill/>
          </a:ln>
        </p:spPr>
      </p:pic>
      <p:pic>
        <p:nvPicPr>
          <p:cNvPr id="349" name="Google Shape;349;g2ce36eb0947_0_0"/>
          <p:cNvPicPr preferRelativeResize="0"/>
          <p:nvPr/>
        </p:nvPicPr>
        <p:blipFill rotWithShape="1">
          <a:blip r:embed="rId4">
            <a:alphaModFix/>
          </a:blip>
          <a:srcRect b="26585" l="0" r="2343" t="9044"/>
          <a:stretch/>
        </p:blipFill>
        <p:spPr>
          <a:xfrm>
            <a:off x="9653225" y="1157675"/>
            <a:ext cx="7872251" cy="3357549"/>
          </a:xfrm>
          <a:prstGeom prst="rect">
            <a:avLst/>
          </a:prstGeom>
          <a:noFill/>
          <a:ln>
            <a:noFill/>
          </a:ln>
        </p:spPr>
      </p:pic>
      <p:pic>
        <p:nvPicPr>
          <p:cNvPr id="350" name="Google Shape;350;g2ce36eb0947_0_0"/>
          <p:cNvPicPr preferRelativeResize="0"/>
          <p:nvPr/>
        </p:nvPicPr>
        <p:blipFill rotWithShape="1">
          <a:blip r:embed="rId5">
            <a:alphaModFix/>
          </a:blip>
          <a:srcRect b="0" l="0" r="0" t="9828"/>
          <a:stretch/>
        </p:blipFill>
        <p:spPr>
          <a:xfrm>
            <a:off x="9572500" y="5275400"/>
            <a:ext cx="7952973" cy="4744176"/>
          </a:xfrm>
          <a:prstGeom prst="rect">
            <a:avLst/>
          </a:prstGeom>
          <a:noFill/>
          <a:ln>
            <a:noFill/>
          </a:ln>
        </p:spPr>
      </p:pic>
      <p:pic>
        <p:nvPicPr>
          <p:cNvPr id="351" name="Google Shape;351;g2ce36eb0947_0_0"/>
          <p:cNvPicPr preferRelativeResize="0"/>
          <p:nvPr/>
        </p:nvPicPr>
        <p:blipFill rotWithShape="1">
          <a:blip r:embed="rId6">
            <a:alphaModFix/>
          </a:blip>
          <a:srcRect b="0" l="0" r="0" t="8096"/>
          <a:stretch/>
        </p:blipFill>
        <p:spPr>
          <a:xfrm>
            <a:off x="1090925" y="5275400"/>
            <a:ext cx="8060749" cy="4744176"/>
          </a:xfrm>
          <a:prstGeom prst="rect">
            <a:avLst/>
          </a:prstGeom>
          <a:noFill/>
          <a:ln>
            <a:noFill/>
          </a:ln>
        </p:spPr>
      </p:pic>
      <p:sp>
        <p:nvSpPr>
          <p:cNvPr id="352" name="Google Shape;352;g2ce36eb0947_0_0"/>
          <p:cNvSpPr/>
          <p:nvPr/>
        </p:nvSpPr>
        <p:spPr>
          <a:xfrm>
            <a:off x="1048313" y="4824150"/>
            <a:ext cx="16191387" cy="142331"/>
          </a:xfrm>
          <a:custGeom>
            <a:rect b="b" l="l" r="r" t="t"/>
            <a:pathLst>
              <a:path extrusionOk="0" h="558160" w="2980467">
                <a:moveTo>
                  <a:pt x="0" y="0"/>
                </a:moveTo>
                <a:lnTo>
                  <a:pt x="2980466" y="0"/>
                </a:lnTo>
                <a:lnTo>
                  <a:pt x="2980466" y="558161"/>
                </a:lnTo>
                <a:lnTo>
                  <a:pt x="0" y="558161"/>
                </a:lnTo>
                <a:lnTo>
                  <a:pt x="0" y="0"/>
                </a:lnTo>
                <a:close/>
              </a:path>
            </a:pathLst>
          </a:custGeom>
          <a:solidFill>
            <a:srgbClr val="ECECEC"/>
          </a:solidFill>
          <a:ln>
            <a:noFill/>
          </a:ln>
        </p:spPr>
      </p:sp>
      <p:sp>
        <p:nvSpPr>
          <p:cNvPr id="353" name="Google Shape;353;g2ce36eb0947_0_0"/>
          <p:cNvSpPr/>
          <p:nvPr/>
        </p:nvSpPr>
        <p:spPr>
          <a:xfrm rot="5378812">
            <a:off x="4526198" y="5377239"/>
            <a:ext cx="9671799" cy="147912"/>
          </a:xfrm>
          <a:custGeom>
            <a:rect b="b" l="l" r="r" t="t"/>
            <a:pathLst>
              <a:path extrusionOk="0" h="558160" w="2980467">
                <a:moveTo>
                  <a:pt x="0" y="0"/>
                </a:moveTo>
                <a:lnTo>
                  <a:pt x="2980466" y="0"/>
                </a:lnTo>
                <a:lnTo>
                  <a:pt x="2980466" y="558161"/>
                </a:lnTo>
                <a:lnTo>
                  <a:pt x="0" y="558161"/>
                </a:lnTo>
                <a:lnTo>
                  <a:pt x="0" y="0"/>
                </a:lnTo>
                <a:close/>
              </a:path>
            </a:pathLst>
          </a:custGeom>
          <a:solidFill>
            <a:srgbClr val="ECECEC"/>
          </a:solidFill>
          <a:ln>
            <a:noFill/>
          </a:ln>
        </p:spPr>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3"/>
        </a:solidFill>
      </p:bgPr>
    </p:bg>
    <p:spTree>
      <p:nvGrpSpPr>
        <p:cNvPr id="357" name="Shape 357"/>
        <p:cNvGrpSpPr/>
        <p:nvPr/>
      </p:nvGrpSpPr>
      <p:grpSpPr>
        <a:xfrm>
          <a:off x="0" y="0"/>
          <a:ext cx="0" cy="0"/>
          <a:chOff x="0" y="0"/>
          <a:chExt cx="0" cy="0"/>
        </a:xfrm>
      </p:grpSpPr>
      <p:pic>
        <p:nvPicPr>
          <p:cNvPr id="358" name="Google Shape;358;g2cd8f5a96c4_2_19"/>
          <p:cNvPicPr preferRelativeResize="0"/>
          <p:nvPr/>
        </p:nvPicPr>
        <p:blipFill>
          <a:blip r:embed="rId3">
            <a:alphaModFix/>
          </a:blip>
          <a:stretch>
            <a:fillRect/>
          </a:stretch>
        </p:blipFill>
        <p:spPr>
          <a:xfrm>
            <a:off x="9433525" y="4094675"/>
            <a:ext cx="8494751" cy="5587124"/>
          </a:xfrm>
          <a:prstGeom prst="rect">
            <a:avLst/>
          </a:prstGeom>
          <a:noFill/>
          <a:ln>
            <a:noFill/>
          </a:ln>
        </p:spPr>
      </p:pic>
      <p:pic>
        <p:nvPicPr>
          <p:cNvPr id="359" name="Google Shape;359;g2cd8f5a96c4_2_19"/>
          <p:cNvPicPr preferRelativeResize="0"/>
          <p:nvPr/>
        </p:nvPicPr>
        <p:blipFill>
          <a:blip r:embed="rId4">
            <a:alphaModFix/>
          </a:blip>
          <a:stretch>
            <a:fillRect/>
          </a:stretch>
        </p:blipFill>
        <p:spPr>
          <a:xfrm>
            <a:off x="639401" y="152400"/>
            <a:ext cx="7700951" cy="5065026"/>
          </a:xfrm>
          <a:prstGeom prst="rect">
            <a:avLst/>
          </a:prstGeom>
          <a:noFill/>
          <a:ln>
            <a:noFill/>
          </a:ln>
        </p:spPr>
      </p:pic>
      <p:sp>
        <p:nvSpPr>
          <p:cNvPr id="360" name="Google Shape;360;g2cd8f5a96c4_2_19"/>
          <p:cNvSpPr txBox="1"/>
          <p:nvPr/>
        </p:nvSpPr>
        <p:spPr>
          <a:xfrm>
            <a:off x="10453675" y="1238250"/>
            <a:ext cx="5905500" cy="877200"/>
          </a:xfrm>
          <a:prstGeom prst="rect">
            <a:avLst/>
          </a:prstGeom>
          <a:noFill/>
          <a:ln>
            <a:noFill/>
          </a:ln>
        </p:spPr>
        <p:txBody>
          <a:bodyPr anchorCtr="0" anchor="t" bIns="91425" lIns="91425" spcFirstLastPara="1" rIns="91425" wrap="square" tIns="91425">
            <a:spAutoFit/>
          </a:bodyPr>
          <a:lstStyle/>
          <a:p>
            <a:pPr indent="0" lvl="0" marL="457200" rtl="0" algn="r">
              <a:lnSpc>
                <a:spcPct val="140000"/>
              </a:lnSpc>
              <a:spcBef>
                <a:spcPts val="0"/>
              </a:spcBef>
              <a:spcAft>
                <a:spcPts val="0"/>
              </a:spcAft>
              <a:buNone/>
            </a:pPr>
            <a:r>
              <a:rPr lang="en-US" sz="4500">
                <a:solidFill>
                  <a:schemeClr val="lt1"/>
                </a:solidFill>
                <a:latin typeface="Public Sans"/>
                <a:ea typeface="Public Sans"/>
                <a:cs typeface="Public Sans"/>
                <a:sym typeface="Public Sans"/>
              </a:rPr>
              <a:t>PAGE 3: About Us</a:t>
            </a:r>
            <a:endParaRPr>
              <a:solidFill>
                <a:schemeClr val="dk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364" name="Shape 364"/>
        <p:cNvGrpSpPr/>
        <p:nvPr/>
      </p:nvGrpSpPr>
      <p:grpSpPr>
        <a:xfrm>
          <a:off x="0" y="0"/>
          <a:ext cx="0" cy="0"/>
          <a:chOff x="0" y="0"/>
          <a:chExt cx="0" cy="0"/>
        </a:xfrm>
      </p:grpSpPr>
      <p:pic>
        <p:nvPicPr>
          <p:cNvPr id="365" name="Google Shape;365;g2cd8f5a96c4_2_11"/>
          <p:cNvPicPr preferRelativeResize="0"/>
          <p:nvPr/>
        </p:nvPicPr>
        <p:blipFill>
          <a:blip r:embed="rId3">
            <a:alphaModFix/>
          </a:blip>
          <a:stretch>
            <a:fillRect/>
          </a:stretch>
        </p:blipFill>
        <p:spPr>
          <a:xfrm>
            <a:off x="2334399" y="995100"/>
            <a:ext cx="13460352" cy="8550725"/>
          </a:xfrm>
          <a:prstGeom prst="rect">
            <a:avLst/>
          </a:prstGeom>
          <a:noFill/>
          <a:ln>
            <a:noFill/>
          </a:ln>
        </p:spPr>
      </p:pic>
      <p:sp>
        <p:nvSpPr>
          <p:cNvPr id="366" name="Google Shape;366;g2cd8f5a96c4_2_11"/>
          <p:cNvSpPr txBox="1"/>
          <p:nvPr/>
        </p:nvSpPr>
        <p:spPr>
          <a:xfrm>
            <a:off x="0" y="0"/>
            <a:ext cx="8834400" cy="877200"/>
          </a:xfrm>
          <a:prstGeom prst="rect">
            <a:avLst/>
          </a:prstGeom>
          <a:noFill/>
          <a:ln>
            <a:noFill/>
          </a:ln>
        </p:spPr>
        <p:txBody>
          <a:bodyPr anchorCtr="0" anchor="t" bIns="91425" lIns="91425" spcFirstLastPara="1" rIns="91425" wrap="square" tIns="91425">
            <a:spAutoFit/>
          </a:bodyPr>
          <a:lstStyle/>
          <a:p>
            <a:pPr indent="0" lvl="0" marL="457200" rtl="0" algn="l">
              <a:lnSpc>
                <a:spcPct val="140000"/>
              </a:lnSpc>
              <a:spcBef>
                <a:spcPts val="0"/>
              </a:spcBef>
              <a:spcAft>
                <a:spcPts val="0"/>
              </a:spcAft>
              <a:buNone/>
            </a:pPr>
            <a:r>
              <a:rPr lang="en-US" sz="4500">
                <a:solidFill>
                  <a:schemeClr val="lt1"/>
                </a:solidFill>
                <a:latin typeface="Public Sans"/>
                <a:ea typeface="Public Sans"/>
                <a:cs typeface="Public Sans"/>
                <a:sym typeface="Public Sans"/>
              </a:rPr>
              <a:t>PAGE 4: Contact </a:t>
            </a:r>
            <a:endParaRPr>
              <a:solidFill>
                <a:schemeClr val="dk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70" name="Shape 370"/>
        <p:cNvGrpSpPr/>
        <p:nvPr/>
      </p:nvGrpSpPr>
      <p:grpSpPr>
        <a:xfrm>
          <a:off x="0" y="0"/>
          <a:ext cx="0" cy="0"/>
          <a:chOff x="0" y="0"/>
          <a:chExt cx="0" cy="0"/>
        </a:xfrm>
      </p:grpSpPr>
      <p:pic>
        <p:nvPicPr>
          <p:cNvPr id="371" name="Google Shape;371;g2cd8f5a96c4_2_14"/>
          <p:cNvPicPr preferRelativeResize="0"/>
          <p:nvPr/>
        </p:nvPicPr>
        <p:blipFill>
          <a:blip r:embed="rId3">
            <a:alphaModFix/>
          </a:blip>
          <a:stretch>
            <a:fillRect/>
          </a:stretch>
        </p:blipFill>
        <p:spPr>
          <a:xfrm>
            <a:off x="2209524" y="681000"/>
            <a:ext cx="13503002" cy="9078926"/>
          </a:xfrm>
          <a:prstGeom prst="rect">
            <a:avLst/>
          </a:prstGeom>
          <a:noFill/>
          <a:ln>
            <a:noFill/>
          </a:ln>
        </p:spPr>
      </p:pic>
      <p:sp>
        <p:nvSpPr>
          <p:cNvPr id="372" name="Google Shape;372;g2cd8f5a96c4_2_14"/>
          <p:cNvSpPr txBox="1"/>
          <p:nvPr/>
        </p:nvSpPr>
        <p:spPr>
          <a:xfrm>
            <a:off x="0" y="0"/>
            <a:ext cx="7072200" cy="877200"/>
          </a:xfrm>
          <a:prstGeom prst="rect">
            <a:avLst/>
          </a:prstGeom>
          <a:noFill/>
          <a:ln>
            <a:noFill/>
          </a:ln>
        </p:spPr>
        <p:txBody>
          <a:bodyPr anchorCtr="0" anchor="t" bIns="91425" lIns="91425" spcFirstLastPara="1" rIns="91425" wrap="square" tIns="91425">
            <a:spAutoFit/>
          </a:bodyPr>
          <a:lstStyle/>
          <a:p>
            <a:pPr indent="0" lvl="0" marL="457200" rtl="0" algn="l">
              <a:lnSpc>
                <a:spcPct val="140000"/>
              </a:lnSpc>
              <a:spcBef>
                <a:spcPts val="0"/>
              </a:spcBef>
              <a:spcAft>
                <a:spcPts val="0"/>
              </a:spcAft>
              <a:buNone/>
            </a:pPr>
            <a:r>
              <a:rPr lang="en-US" sz="4500">
                <a:solidFill>
                  <a:schemeClr val="lt1"/>
                </a:solidFill>
                <a:latin typeface="Public Sans"/>
                <a:ea typeface="Public Sans"/>
                <a:cs typeface="Public Sans"/>
                <a:sym typeface="Public Sans"/>
              </a:rPr>
              <a:t>PAGE 5: Location</a:t>
            </a:r>
            <a:endParaRPr>
              <a:solidFill>
                <a:schemeClr val="dk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67A7B"/>
        </a:solidFill>
      </p:bgPr>
    </p:bg>
    <p:spTree>
      <p:nvGrpSpPr>
        <p:cNvPr id="376" name="Shape 376"/>
        <p:cNvGrpSpPr/>
        <p:nvPr/>
      </p:nvGrpSpPr>
      <p:grpSpPr>
        <a:xfrm>
          <a:off x="0" y="0"/>
          <a:ext cx="0" cy="0"/>
          <a:chOff x="0" y="0"/>
          <a:chExt cx="0" cy="0"/>
        </a:xfrm>
      </p:grpSpPr>
      <p:grpSp>
        <p:nvGrpSpPr>
          <p:cNvPr id="377" name="Google Shape;377;g2cd02d31bdd_3_0"/>
          <p:cNvGrpSpPr/>
          <p:nvPr/>
        </p:nvGrpSpPr>
        <p:grpSpPr>
          <a:xfrm>
            <a:off x="9360400" y="838621"/>
            <a:ext cx="6862133" cy="6862133"/>
            <a:chOff x="0" y="0"/>
            <a:chExt cx="9149510" cy="9149510"/>
          </a:xfrm>
        </p:grpSpPr>
        <p:sp>
          <p:nvSpPr>
            <p:cNvPr id="378" name="Google Shape;378;g2cd02d31bdd_3_0"/>
            <p:cNvSpPr/>
            <p:nvPr/>
          </p:nvSpPr>
          <p:spPr>
            <a:xfrm>
              <a:off x="0" y="0"/>
              <a:ext cx="9149510" cy="9149510"/>
            </a:xfrm>
            <a:custGeom>
              <a:rect b="b" l="l" r="r" t="t"/>
              <a:pathLst>
                <a:path extrusionOk="0" h="9149510" w="9149510">
                  <a:moveTo>
                    <a:pt x="0" y="0"/>
                  </a:moveTo>
                  <a:lnTo>
                    <a:pt x="9149510" y="0"/>
                  </a:lnTo>
                  <a:lnTo>
                    <a:pt x="9149510" y="9149510"/>
                  </a:lnTo>
                  <a:lnTo>
                    <a:pt x="0" y="9149510"/>
                  </a:lnTo>
                  <a:lnTo>
                    <a:pt x="0" y="0"/>
                  </a:lnTo>
                  <a:close/>
                </a:path>
              </a:pathLst>
            </a:custGeom>
            <a:blipFill rotWithShape="1">
              <a:blip r:embed="rId3">
                <a:alphaModFix/>
              </a:blip>
              <a:stretch>
                <a:fillRect b="0" l="0" r="0" t="0"/>
              </a:stretch>
            </a:blipFill>
            <a:ln>
              <a:noFill/>
            </a:ln>
          </p:spPr>
        </p:sp>
        <p:sp>
          <p:nvSpPr>
            <p:cNvPr id="379" name="Google Shape;379;g2cd02d31bdd_3_0"/>
            <p:cNvSpPr/>
            <p:nvPr/>
          </p:nvSpPr>
          <p:spPr>
            <a:xfrm>
              <a:off x="8341154" y="287255"/>
              <a:ext cx="444643" cy="430091"/>
            </a:xfrm>
            <a:custGeom>
              <a:rect b="b" l="l" r="r" t="t"/>
              <a:pathLst>
                <a:path extrusionOk="0" h="430091" w="444643">
                  <a:moveTo>
                    <a:pt x="0" y="0"/>
                  </a:moveTo>
                  <a:lnTo>
                    <a:pt x="444644" y="0"/>
                  </a:lnTo>
                  <a:lnTo>
                    <a:pt x="444644" y="430092"/>
                  </a:lnTo>
                  <a:lnTo>
                    <a:pt x="0" y="430092"/>
                  </a:lnTo>
                  <a:lnTo>
                    <a:pt x="0" y="0"/>
                  </a:lnTo>
                  <a:close/>
                </a:path>
              </a:pathLst>
            </a:custGeom>
            <a:blipFill rotWithShape="1">
              <a:blip r:embed="rId4">
                <a:alphaModFix/>
              </a:blip>
              <a:stretch>
                <a:fillRect b="0" l="0" r="0" t="0"/>
              </a:stretch>
            </a:blipFill>
            <a:ln>
              <a:noFill/>
            </a:ln>
          </p:spPr>
        </p:sp>
      </p:grpSp>
      <p:grpSp>
        <p:nvGrpSpPr>
          <p:cNvPr id="380" name="Google Shape;380;g2cd02d31bdd_3_0"/>
          <p:cNvGrpSpPr/>
          <p:nvPr/>
        </p:nvGrpSpPr>
        <p:grpSpPr>
          <a:xfrm>
            <a:off x="9512800" y="991021"/>
            <a:ext cx="6862133" cy="6862133"/>
            <a:chOff x="0" y="0"/>
            <a:chExt cx="9149510" cy="9149510"/>
          </a:xfrm>
        </p:grpSpPr>
        <p:sp>
          <p:nvSpPr>
            <p:cNvPr id="381" name="Google Shape;381;g2cd02d31bdd_3_0"/>
            <p:cNvSpPr/>
            <p:nvPr/>
          </p:nvSpPr>
          <p:spPr>
            <a:xfrm>
              <a:off x="0" y="0"/>
              <a:ext cx="9149510" cy="9149510"/>
            </a:xfrm>
            <a:custGeom>
              <a:rect b="b" l="l" r="r" t="t"/>
              <a:pathLst>
                <a:path extrusionOk="0" h="9149510" w="9149510">
                  <a:moveTo>
                    <a:pt x="0" y="0"/>
                  </a:moveTo>
                  <a:lnTo>
                    <a:pt x="9149510" y="0"/>
                  </a:lnTo>
                  <a:lnTo>
                    <a:pt x="9149510" y="9149510"/>
                  </a:lnTo>
                  <a:lnTo>
                    <a:pt x="0" y="9149510"/>
                  </a:lnTo>
                  <a:lnTo>
                    <a:pt x="0" y="0"/>
                  </a:lnTo>
                  <a:close/>
                </a:path>
              </a:pathLst>
            </a:custGeom>
            <a:blipFill rotWithShape="1">
              <a:blip r:embed="rId3">
                <a:alphaModFix/>
              </a:blip>
              <a:stretch>
                <a:fillRect b="0" l="0" r="0" t="0"/>
              </a:stretch>
            </a:blipFill>
            <a:ln>
              <a:noFill/>
            </a:ln>
          </p:spPr>
        </p:sp>
        <p:sp>
          <p:nvSpPr>
            <p:cNvPr id="382" name="Google Shape;382;g2cd02d31bdd_3_0"/>
            <p:cNvSpPr/>
            <p:nvPr/>
          </p:nvSpPr>
          <p:spPr>
            <a:xfrm>
              <a:off x="8341154" y="287255"/>
              <a:ext cx="444643" cy="430091"/>
            </a:xfrm>
            <a:custGeom>
              <a:rect b="b" l="l" r="r" t="t"/>
              <a:pathLst>
                <a:path extrusionOk="0" h="430091" w="444643">
                  <a:moveTo>
                    <a:pt x="0" y="0"/>
                  </a:moveTo>
                  <a:lnTo>
                    <a:pt x="444644" y="0"/>
                  </a:lnTo>
                  <a:lnTo>
                    <a:pt x="444644" y="430092"/>
                  </a:lnTo>
                  <a:lnTo>
                    <a:pt x="0" y="430092"/>
                  </a:lnTo>
                  <a:lnTo>
                    <a:pt x="0" y="0"/>
                  </a:lnTo>
                  <a:close/>
                </a:path>
              </a:pathLst>
            </a:custGeom>
            <a:blipFill rotWithShape="1">
              <a:blip r:embed="rId4">
                <a:alphaModFix/>
              </a:blip>
              <a:stretch>
                <a:fillRect b="0" l="0" r="0" t="0"/>
              </a:stretch>
            </a:blipFill>
            <a:ln>
              <a:noFill/>
            </a:ln>
          </p:spPr>
        </p:sp>
      </p:grpSp>
      <p:grpSp>
        <p:nvGrpSpPr>
          <p:cNvPr id="383" name="Google Shape;383;g2cd02d31bdd_3_0"/>
          <p:cNvGrpSpPr/>
          <p:nvPr/>
        </p:nvGrpSpPr>
        <p:grpSpPr>
          <a:xfrm>
            <a:off x="9665200" y="1143421"/>
            <a:ext cx="6862133" cy="6862133"/>
            <a:chOff x="0" y="0"/>
            <a:chExt cx="9149510" cy="9149510"/>
          </a:xfrm>
        </p:grpSpPr>
        <p:sp>
          <p:nvSpPr>
            <p:cNvPr id="384" name="Google Shape;384;g2cd02d31bdd_3_0"/>
            <p:cNvSpPr/>
            <p:nvPr/>
          </p:nvSpPr>
          <p:spPr>
            <a:xfrm>
              <a:off x="0" y="0"/>
              <a:ext cx="9149510" cy="9149510"/>
            </a:xfrm>
            <a:custGeom>
              <a:rect b="b" l="l" r="r" t="t"/>
              <a:pathLst>
                <a:path extrusionOk="0" h="9149510" w="9149510">
                  <a:moveTo>
                    <a:pt x="0" y="0"/>
                  </a:moveTo>
                  <a:lnTo>
                    <a:pt x="9149510" y="0"/>
                  </a:lnTo>
                  <a:lnTo>
                    <a:pt x="9149510" y="9149510"/>
                  </a:lnTo>
                  <a:lnTo>
                    <a:pt x="0" y="9149510"/>
                  </a:lnTo>
                  <a:lnTo>
                    <a:pt x="0" y="0"/>
                  </a:lnTo>
                  <a:close/>
                </a:path>
              </a:pathLst>
            </a:custGeom>
            <a:blipFill rotWithShape="1">
              <a:blip r:embed="rId3">
                <a:alphaModFix/>
              </a:blip>
              <a:stretch>
                <a:fillRect b="0" l="0" r="0" t="0"/>
              </a:stretch>
            </a:blipFill>
            <a:ln>
              <a:noFill/>
            </a:ln>
          </p:spPr>
        </p:sp>
        <p:sp>
          <p:nvSpPr>
            <p:cNvPr id="385" name="Google Shape;385;g2cd02d31bdd_3_0"/>
            <p:cNvSpPr/>
            <p:nvPr/>
          </p:nvSpPr>
          <p:spPr>
            <a:xfrm>
              <a:off x="8341154" y="287255"/>
              <a:ext cx="444643" cy="430091"/>
            </a:xfrm>
            <a:custGeom>
              <a:rect b="b" l="l" r="r" t="t"/>
              <a:pathLst>
                <a:path extrusionOk="0" h="430091" w="444643">
                  <a:moveTo>
                    <a:pt x="0" y="0"/>
                  </a:moveTo>
                  <a:lnTo>
                    <a:pt x="444644" y="0"/>
                  </a:lnTo>
                  <a:lnTo>
                    <a:pt x="444644" y="430092"/>
                  </a:lnTo>
                  <a:lnTo>
                    <a:pt x="0" y="430092"/>
                  </a:lnTo>
                  <a:lnTo>
                    <a:pt x="0" y="0"/>
                  </a:lnTo>
                  <a:close/>
                </a:path>
              </a:pathLst>
            </a:custGeom>
            <a:blipFill rotWithShape="1">
              <a:blip r:embed="rId4">
                <a:alphaModFix/>
              </a:blip>
              <a:stretch>
                <a:fillRect b="0" l="0" r="0" t="0"/>
              </a:stretch>
            </a:blipFill>
            <a:ln>
              <a:noFill/>
            </a:ln>
          </p:spPr>
        </p:sp>
      </p:grpSp>
      <p:grpSp>
        <p:nvGrpSpPr>
          <p:cNvPr id="386" name="Google Shape;386;g2cd02d31bdd_3_0"/>
          <p:cNvGrpSpPr/>
          <p:nvPr/>
        </p:nvGrpSpPr>
        <p:grpSpPr>
          <a:xfrm>
            <a:off x="9817600" y="1295821"/>
            <a:ext cx="6862133" cy="6862133"/>
            <a:chOff x="0" y="0"/>
            <a:chExt cx="9149510" cy="9149510"/>
          </a:xfrm>
        </p:grpSpPr>
        <p:sp>
          <p:nvSpPr>
            <p:cNvPr id="387" name="Google Shape;387;g2cd02d31bdd_3_0"/>
            <p:cNvSpPr/>
            <p:nvPr/>
          </p:nvSpPr>
          <p:spPr>
            <a:xfrm>
              <a:off x="0" y="0"/>
              <a:ext cx="9149510" cy="9149510"/>
            </a:xfrm>
            <a:custGeom>
              <a:rect b="b" l="l" r="r" t="t"/>
              <a:pathLst>
                <a:path extrusionOk="0" h="9149510" w="9149510">
                  <a:moveTo>
                    <a:pt x="0" y="0"/>
                  </a:moveTo>
                  <a:lnTo>
                    <a:pt x="9149510" y="0"/>
                  </a:lnTo>
                  <a:lnTo>
                    <a:pt x="9149510" y="9149510"/>
                  </a:lnTo>
                  <a:lnTo>
                    <a:pt x="0" y="9149510"/>
                  </a:lnTo>
                  <a:lnTo>
                    <a:pt x="0" y="0"/>
                  </a:lnTo>
                  <a:close/>
                </a:path>
              </a:pathLst>
            </a:custGeom>
            <a:blipFill rotWithShape="1">
              <a:blip r:embed="rId3">
                <a:alphaModFix/>
              </a:blip>
              <a:stretch>
                <a:fillRect b="0" l="0" r="0" t="0"/>
              </a:stretch>
            </a:blipFill>
            <a:ln>
              <a:noFill/>
            </a:ln>
          </p:spPr>
        </p:sp>
        <p:sp>
          <p:nvSpPr>
            <p:cNvPr id="388" name="Google Shape;388;g2cd02d31bdd_3_0"/>
            <p:cNvSpPr/>
            <p:nvPr/>
          </p:nvSpPr>
          <p:spPr>
            <a:xfrm>
              <a:off x="8341154" y="287255"/>
              <a:ext cx="444643" cy="430091"/>
            </a:xfrm>
            <a:custGeom>
              <a:rect b="b" l="l" r="r" t="t"/>
              <a:pathLst>
                <a:path extrusionOk="0" h="430091" w="444643">
                  <a:moveTo>
                    <a:pt x="0" y="0"/>
                  </a:moveTo>
                  <a:lnTo>
                    <a:pt x="444644" y="0"/>
                  </a:lnTo>
                  <a:lnTo>
                    <a:pt x="444644" y="430092"/>
                  </a:lnTo>
                  <a:lnTo>
                    <a:pt x="0" y="430092"/>
                  </a:lnTo>
                  <a:lnTo>
                    <a:pt x="0" y="0"/>
                  </a:lnTo>
                  <a:close/>
                </a:path>
              </a:pathLst>
            </a:custGeom>
            <a:blipFill rotWithShape="1">
              <a:blip r:embed="rId4">
                <a:alphaModFix/>
              </a:blip>
              <a:stretch>
                <a:fillRect b="0" l="0" r="0" t="0"/>
              </a:stretch>
            </a:blipFill>
            <a:ln>
              <a:noFill/>
            </a:ln>
          </p:spPr>
        </p:sp>
      </p:grpSp>
      <p:sp>
        <p:nvSpPr>
          <p:cNvPr id="389" name="Google Shape;389;g2cd02d31bdd_3_0"/>
          <p:cNvSpPr txBox="1"/>
          <p:nvPr/>
        </p:nvSpPr>
        <p:spPr>
          <a:xfrm>
            <a:off x="1334900" y="1476375"/>
            <a:ext cx="7828200" cy="22473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lang="en-US" sz="7300">
                <a:solidFill>
                  <a:srgbClr val="FFFFFF"/>
                </a:solidFill>
                <a:latin typeface="Kode Mono"/>
                <a:ea typeface="Kode Mono"/>
                <a:cs typeface="Kode Mono"/>
                <a:sym typeface="Kode Mono"/>
              </a:rPr>
              <a:t>Implementation </a:t>
            </a:r>
            <a:endParaRPr sz="7300">
              <a:solidFill>
                <a:srgbClr val="FFFFFF"/>
              </a:solidFill>
              <a:latin typeface="Kode Mono"/>
              <a:ea typeface="Kode Mono"/>
              <a:cs typeface="Kode Mono"/>
              <a:sym typeface="Kode Mono"/>
            </a:endParaRPr>
          </a:p>
          <a:p>
            <a:pPr indent="0" lvl="0" marL="0" marR="0" rtl="0" algn="l">
              <a:lnSpc>
                <a:spcPct val="100000"/>
              </a:lnSpc>
              <a:spcBef>
                <a:spcPts val="0"/>
              </a:spcBef>
              <a:spcAft>
                <a:spcPts val="0"/>
              </a:spcAft>
              <a:buNone/>
            </a:pPr>
            <a:r>
              <a:rPr lang="en-US" sz="7300">
                <a:solidFill>
                  <a:srgbClr val="FFFFFF"/>
                </a:solidFill>
                <a:latin typeface="Kode Mono"/>
                <a:ea typeface="Kode Mono"/>
                <a:cs typeface="Kode Mono"/>
                <a:sym typeface="Kode Mono"/>
              </a:rPr>
              <a:t>and Reflection</a:t>
            </a:r>
            <a:endParaRPr sz="7300">
              <a:solidFill>
                <a:srgbClr val="FFFFFF"/>
              </a:solidFill>
              <a:latin typeface="Kode Mono"/>
              <a:ea typeface="Kode Mono"/>
              <a:cs typeface="Kode Mono"/>
              <a:sym typeface="Kode Mono"/>
            </a:endParaRPr>
          </a:p>
        </p:txBody>
      </p:sp>
      <p:grpSp>
        <p:nvGrpSpPr>
          <p:cNvPr id="390" name="Google Shape;390;g2cd02d31bdd_3_0"/>
          <p:cNvGrpSpPr/>
          <p:nvPr/>
        </p:nvGrpSpPr>
        <p:grpSpPr>
          <a:xfrm>
            <a:off x="0" y="8908036"/>
            <a:ext cx="18288118" cy="1379414"/>
            <a:chOff x="0" y="-38100"/>
            <a:chExt cx="4816592" cy="363300"/>
          </a:xfrm>
        </p:grpSpPr>
        <p:sp>
          <p:nvSpPr>
            <p:cNvPr id="391" name="Google Shape;391;g2cd02d31bdd_3_0"/>
            <p:cNvSpPr/>
            <p:nvPr/>
          </p:nvSpPr>
          <p:spPr>
            <a:xfrm>
              <a:off x="0" y="0"/>
              <a:ext cx="4816592" cy="325084"/>
            </a:xfrm>
            <a:custGeom>
              <a:rect b="b" l="l" r="r" t="t"/>
              <a:pathLst>
                <a:path extrusionOk="0" h="325084" w="4816592">
                  <a:moveTo>
                    <a:pt x="0" y="0"/>
                  </a:moveTo>
                  <a:lnTo>
                    <a:pt x="4816592" y="0"/>
                  </a:lnTo>
                  <a:lnTo>
                    <a:pt x="4816592" y="325084"/>
                  </a:lnTo>
                  <a:lnTo>
                    <a:pt x="0" y="325084"/>
                  </a:lnTo>
                  <a:close/>
                </a:path>
              </a:pathLst>
            </a:custGeom>
            <a:solidFill>
              <a:srgbClr val="CCCCCC"/>
            </a:solidFill>
            <a:ln cap="sq" cmpd="sng" w="95250">
              <a:solidFill>
                <a:srgbClr val="CCCCCC"/>
              </a:solidFill>
              <a:prstDash val="solid"/>
              <a:miter lim="8000"/>
              <a:headEnd len="sm" w="sm" type="none"/>
              <a:tailEnd len="sm" w="sm" type="none"/>
            </a:ln>
          </p:spPr>
        </p:sp>
        <p:sp>
          <p:nvSpPr>
            <p:cNvPr id="392" name="Google Shape;392;g2cd02d31bdd_3_0"/>
            <p:cNvSpPr txBox="1"/>
            <p:nvPr/>
          </p:nvSpPr>
          <p:spPr>
            <a:xfrm>
              <a:off x="0" y="-38100"/>
              <a:ext cx="4816500" cy="363300"/>
            </a:xfrm>
            <a:prstGeom prst="rect">
              <a:avLst/>
            </a:prstGeom>
            <a:noFill/>
            <a:ln>
              <a:noFill/>
            </a:ln>
          </p:spPr>
          <p:txBody>
            <a:bodyPr anchorCtr="0" anchor="ctr" bIns="254000" lIns="254000" spcFirstLastPara="1" rIns="254000" wrap="square" tIns="254000">
              <a:noAutofit/>
            </a:bodyPr>
            <a:lstStyle/>
            <a:p>
              <a:pPr indent="0" lvl="0" marL="0" marR="0" rtl="0" algn="l">
                <a:lnSpc>
                  <a:spcPct val="11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93" name="Google Shape;393;g2cd02d31bdd_3_0"/>
          <p:cNvGrpSpPr/>
          <p:nvPr/>
        </p:nvGrpSpPr>
        <p:grpSpPr>
          <a:xfrm>
            <a:off x="237414" y="9267586"/>
            <a:ext cx="804527" cy="804526"/>
            <a:chOff x="0" y="0"/>
            <a:chExt cx="1072702" cy="1072702"/>
          </a:xfrm>
        </p:grpSpPr>
        <p:sp>
          <p:nvSpPr>
            <p:cNvPr id="394" name="Google Shape;394;g2cd02d31bdd_3_0"/>
            <p:cNvSpPr/>
            <p:nvPr/>
          </p:nvSpPr>
          <p:spPr>
            <a:xfrm>
              <a:off x="0" y="0"/>
              <a:ext cx="1072702" cy="1072702"/>
            </a:xfrm>
            <a:custGeom>
              <a:rect b="b" l="l" r="r" t="t"/>
              <a:pathLst>
                <a:path extrusionOk="0" h="1072702" w="1072702">
                  <a:moveTo>
                    <a:pt x="0" y="0"/>
                  </a:moveTo>
                  <a:lnTo>
                    <a:pt x="1072702" y="0"/>
                  </a:lnTo>
                  <a:lnTo>
                    <a:pt x="1072702" y="1072702"/>
                  </a:lnTo>
                  <a:lnTo>
                    <a:pt x="0" y="1072702"/>
                  </a:lnTo>
                  <a:lnTo>
                    <a:pt x="0" y="0"/>
                  </a:lnTo>
                  <a:close/>
                </a:path>
              </a:pathLst>
            </a:custGeom>
            <a:blipFill rotWithShape="1">
              <a:blip r:embed="rId5">
                <a:alphaModFix/>
              </a:blip>
              <a:stretch>
                <a:fillRect b="0" l="0" r="0" t="0"/>
              </a:stretch>
            </a:blipFill>
            <a:ln>
              <a:noFill/>
            </a:ln>
          </p:spPr>
        </p:sp>
        <p:sp>
          <p:nvSpPr>
            <p:cNvPr id="395" name="Google Shape;395;g2cd02d31bdd_3_0"/>
            <p:cNvSpPr/>
            <p:nvPr/>
          </p:nvSpPr>
          <p:spPr>
            <a:xfrm>
              <a:off x="158445" y="150016"/>
              <a:ext cx="755811" cy="772669"/>
            </a:xfrm>
            <a:custGeom>
              <a:rect b="b" l="l" r="r" t="t"/>
              <a:pathLst>
                <a:path extrusionOk="0" h="772669" w="755811">
                  <a:moveTo>
                    <a:pt x="0" y="0"/>
                  </a:moveTo>
                  <a:lnTo>
                    <a:pt x="755811" y="0"/>
                  </a:lnTo>
                  <a:lnTo>
                    <a:pt x="755811" y="772670"/>
                  </a:lnTo>
                  <a:lnTo>
                    <a:pt x="0" y="772670"/>
                  </a:lnTo>
                  <a:lnTo>
                    <a:pt x="0" y="0"/>
                  </a:lnTo>
                  <a:close/>
                </a:path>
              </a:pathLst>
            </a:custGeom>
            <a:blipFill rotWithShape="1">
              <a:blip r:embed="rId6">
                <a:alphaModFix/>
              </a:blip>
              <a:stretch>
                <a:fillRect b="0" l="0" r="0" t="0"/>
              </a:stretch>
            </a:blipFill>
            <a:ln>
              <a:noFill/>
            </a:ln>
          </p:spPr>
        </p:sp>
      </p:grpSp>
      <p:sp>
        <p:nvSpPr>
          <p:cNvPr id="396" name="Google Shape;396;g2cd02d31bdd_3_0"/>
          <p:cNvSpPr/>
          <p:nvPr/>
        </p:nvSpPr>
        <p:spPr>
          <a:xfrm>
            <a:off x="1423082" y="9291263"/>
            <a:ext cx="807064" cy="757173"/>
          </a:xfrm>
          <a:custGeom>
            <a:rect b="b" l="l" r="r" t="t"/>
            <a:pathLst>
              <a:path extrusionOk="0" h="757173" w="807064">
                <a:moveTo>
                  <a:pt x="0" y="0"/>
                </a:moveTo>
                <a:lnTo>
                  <a:pt x="807064" y="0"/>
                </a:lnTo>
                <a:lnTo>
                  <a:pt x="807064" y="757173"/>
                </a:lnTo>
                <a:lnTo>
                  <a:pt x="0" y="757173"/>
                </a:lnTo>
                <a:lnTo>
                  <a:pt x="0" y="0"/>
                </a:lnTo>
                <a:close/>
              </a:path>
            </a:pathLst>
          </a:custGeom>
          <a:blipFill rotWithShape="1">
            <a:blip r:embed="rId7">
              <a:alphaModFix/>
            </a:blip>
            <a:stretch>
              <a:fillRect b="0" l="0" r="0" t="0"/>
            </a:stretch>
          </a:blipFill>
          <a:ln>
            <a:noFill/>
          </a:ln>
        </p:spPr>
      </p:sp>
      <p:sp>
        <p:nvSpPr>
          <p:cNvPr id="397" name="Google Shape;397;g2cd02d31bdd_3_0"/>
          <p:cNvSpPr/>
          <p:nvPr/>
        </p:nvSpPr>
        <p:spPr>
          <a:xfrm>
            <a:off x="2395752" y="9327294"/>
            <a:ext cx="662689" cy="685111"/>
          </a:xfrm>
          <a:custGeom>
            <a:rect b="b" l="l" r="r" t="t"/>
            <a:pathLst>
              <a:path extrusionOk="0" h="685111" w="662689">
                <a:moveTo>
                  <a:pt x="0" y="0"/>
                </a:moveTo>
                <a:lnTo>
                  <a:pt x="662688" y="0"/>
                </a:lnTo>
                <a:lnTo>
                  <a:pt x="662688" y="685110"/>
                </a:lnTo>
                <a:lnTo>
                  <a:pt x="0" y="685110"/>
                </a:lnTo>
                <a:lnTo>
                  <a:pt x="0" y="0"/>
                </a:lnTo>
                <a:close/>
              </a:path>
            </a:pathLst>
          </a:custGeom>
          <a:blipFill rotWithShape="1">
            <a:blip r:embed="rId8">
              <a:alphaModFix/>
            </a:blip>
            <a:stretch>
              <a:fillRect b="0" l="0" r="0" t="0"/>
            </a:stretch>
          </a:blipFill>
          <a:ln>
            <a:noFill/>
          </a:ln>
        </p:spPr>
      </p:sp>
      <p:sp>
        <p:nvSpPr>
          <p:cNvPr id="398" name="Google Shape;398;g2cd02d31bdd_3_0"/>
          <p:cNvSpPr/>
          <p:nvPr/>
        </p:nvSpPr>
        <p:spPr>
          <a:xfrm>
            <a:off x="4062279" y="9335724"/>
            <a:ext cx="668249" cy="668249"/>
          </a:xfrm>
          <a:custGeom>
            <a:rect b="b" l="l" r="r" t="t"/>
            <a:pathLst>
              <a:path extrusionOk="0" h="668249" w="668249">
                <a:moveTo>
                  <a:pt x="0" y="0"/>
                </a:moveTo>
                <a:lnTo>
                  <a:pt x="668250" y="0"/>
                </a:lnTo>
                <a:lnTo>
                  <a:pt x="668250" y="668250"/>
                </a:lnTo>
                <a:lnTo>
                  <a:pt x="0" y="668250"/>
                </a:lnTo>
                <a:lnTo>
                  <a:pt x="0" y="0"/>
                </a:lnTo>
                <a:close/>
              </a:path>
            </a:pathLst>
          </a:custGeom>
          <a:blipFill rotWithShape="1">
            <a:blip r:embed="rId9">
              <a:alphaModFix/>
            </a:blip>
            <a:stretch>
              <a:fillRect b="0" l="0" r="0" t="0"/>
            </a:stretch>
          </a:blipFill>
          <a:ln>
            <a:noFill/>
          </a:ln>
        </p:spPr>
      </p:sp>
      <p:sp>
        <p:nvSpPr>
          <p:cNvPr id="399" name="Google Shape;399;g2cd02d31bdd_3_0"/>
          <p:cNvSpPr/>
          <p:nvPr/>
        </p:nvSpPr>
        <p:spPr>
          <a:xfrm>
            <a:off x="3224046" y="9309278"/>
            <a:ext cx="672629" cy="721142"/>
          </a:xfrm>
          <a:custGeom>
            <a:rect b="b" l="l" r="r" t="t"/>
            <a:pathLst>
              <a:path extrusionOk="0" h="721142" w="672629">
                <a:moveTo>
                  <a:pt x="0" y="0"/>
                </a:moveTo>
                <a:lnTo>
                  <a:pt x="672628" y="0"/>
                </a:lnTo>
                <a:lnTo>
                  <a:pt x="672628" y="721142"/>
                </a:lnTo>
                <a:lnTo>
                  <a:pt x="0" y="721142"/>
                </a:lnTo>
                <a:lnTo>
                  <a:pt x="0" y="0"/>
                </a:lnTo>
                <a:close/>
              </a:path>
            </a:pathLst>
          </a:custGeom>
          <a:blipFill rotWithShape="1">
            <a:blip r:embed="rId10">
              <a:alphaModFix/>
            </a:blip>
            <a:stretch>
              <a:fillRect b="0" l="0" r="0" t="0"/>
            </a:stretch>
          </a:blipFill>
          <a:ln>
            <a:noFill/>
          </a:ln>
        </p:spPr>
      </p:sp>
      <p:sp>
        <p:nvSpPr>
          <p:cNvPr id="400" name="Google Shape;400;g2cd02d31bdd_3_0"/>
          <p:cNvSpPr/>
          <p:nvPr/>
        </p:nvSpPr>
        <p:spPr>
          <a:xfrm>
            <a:off x="4877084" y="9291263"/>
            <a:ext cx="905315" cy="757173"/>
          </a:xfrm>
          <a:custGeom>
            <a:rect b="b" l="l" r="r" t="t"/>
            <a:pathLst>
              <a:path extrusionOk="0" h="757173" w="905315">
                <a:moveTo>
                  <a:pt x="0" y="0"/>
                </a:moveTo>
                <a:lnTo>
                  <a:pt x="905315" y="0"/>
                </a:lnTo>
                <a:lnTo>
                  <a:pt x="905315" y="757173"/>
                </a:lnTo>
                <a:lnTo>
                  <a:pt x="0" y="757173"/>
                </a:lnTo>
                <a:lnTo>
                  <a:pt x="0" y="0"/>
                </a:lnTo>
                <a:close/>
              </a:path>
            </a:pathLst>
          </a:custGeom>
          <a:blipFill rotWithShape="1">
            <a:blip r:embed="rId11">
              <a:alphaModFix/>
            </a:blip>
            <a:stretch>
              <a:fillRect b="0" l="0" r="0" t="0"/>
            </a:stretch>
          </a:blipFill>
          <a:ln>
            <a:noFill/>
          </a:ln>
        </p:spPr>
      </p:sp>
      <p:grpSp>
        <p:nvGrpSpPr>
          <p:cNvPr id="401" name="Google Shape;401;g2cd02d31bdd_3_0"/>
          <p:cNvGrpSpPr/>
          <p:nvPr/>
        </p:nvGrpSpPr>
        <p:grpSpPr>
          <a:xfrm>
            <a:off x="15109868" y="9044000"/>
            <a:ext cx="2802112" cy="965199"/>
            <a:chOff x="0" y="-66675"/>
            <a:chExt cx="738000" cy="254207"/>
          </a:xfrm>
        </p:grpSpPr>
        <p:sp>
          <p:nvSpPr>
            <p:cNvPr id="402" name="Google Shape;402;g2cd02d31bdd_3_0"/>
            <p:cNvSpPr/>
            <p:nvPr/>
          </p:nvSpPr>
          <p:spPr>
            <a:xfrm>
              <a:off x="0" y="0"/>
              <a:ext cx="737925" cy="187532"/>
            </a:xfrm>
            <a:custGeom>
              <a:rect b="b" l="l" r="r" t="t"/>
              <a:pathLst>
                <a:path extrusionOk="0" h="187532" w="737925">
                  <a:moveTo>
                    <a:pt x="0" y="0"/>
                  </a:moveTo>
                  <a:lnTo>
                    <a:pt x="737925" y="0"/>
                  </a:lnTo>
                  <a:lnTo>
                    <a:pt x="737925" y="187532"/>
                  </a:lnTo>
                  <a:lnTo>
                    <a:pt x="0" y="187532"/>
                  </a:lnTo>
                  <a:close/>
                </a:path>
              </a:pathLst>
            </a:custGeom>
            <a:solidFill>
              <a:srgbClr val="CCCCCC"/>
            </a:solidFill>
            <a:ln cap="sq" cmpd="sng" w="28575">
              <a:solidFill>
                <a:srgbClr val="000000"/>
              </a:solidFill>
              <a:prstDash val="solid"/>
              <a:miter lim="8000"/>
              <a:headEnd len="sm" w="sm" type="none"/>
              <a:tailEnd len="sm" w="sm" type="none"/>
            </a:ln>
          </p:spPr>
        </p:sp>
        <p:sp>
          <p:nvSpPr>
            <p:cNvPr id="403" name="Google Shape;403;g2cd02d31bdd_3_0"/>
            <p:cNvSpPr txBox="1"/>
            <p:nvPr/>
          </p:nvSpPr>
          <p:spPr>
            <a:xfrm>
              <a:off x="0" y="-66675"/>
              <a:ext cx="738000" cy="254100"/>
            </a:xfrm>
            <a:prstGeom prst="rect">
              <a:avLst/>
            </a:prstGeom>
            <a:noFill/>
            <a:ln>
              <a:noFill/>
            </a:ln>
          </p:spPr>
          <p:txBody>
            <a:bodyPr anchorCtr="0" anchor="ctr" bIns="50800" lIns="50800" spcFirstLastPara="1" rIns="50800" wrap="square" tIns="50800">
              <a:noAutofit/>
            </a:bodyPr>
            <a:lstStyle/>
            <a:p>
              <a:pPr indent="0" lvl="0" marL="0" marR="0" rtl="0" algn="ctr">
                <a:lnSpc>
                  <a:spcPct val="140000"/>
                </a:lnSpc>
                <a:spcBef>
                  <a:spcPts val="0"/>
                </a:spcBef>
                <a:spcAft>
                  <a:spcPts val="0"/>
                </a:spcAft>
                <a:buNone/>
              </a:pPr>
              <a:r>
                <a:rPr b="0" i="0" lang="en-US" sz="1600" u="sng" cap="none" strike="noStrike">
                  <a:solidFill>
                    <a:srgbClr val="000000"/>
                  </a:solidFill>
                  <a:latin typeface="Arial"/>
                  <a:ea typeface="Arial"/>
                  <a:cs typeface="Arial"/>
                  <a:sym typeface="Arial"/>
                  <a:hlinkClick action="ppaction://hlinksldjump" r:id="rId12">
                    <a:extLst>
                      <a:ext uri="{A12FA001-AC4F-418D-AE19-62706E023703}">
                        <ahyp:hlinkClr val="tx"/>
                      </a:ext>
                    </a:extLst>
                  </a:hlinkClick>
                </a:rPr>
                <a:t>Back to Agenda Page</a:t>
              </a:r>
              <a:endParaRPr/>
            </a:p>
          </p:txBody>
        </p:sp>
      </p:grpSp>
      <p:sp>
        <p:nvSpPr>
          <p:cNvPr id="404" name="Google Shape;404;g2cd02d31bdd_3_0"/>
          <p:cNvSpPr/>
          <p:nvPr/>
        </p:nvSpPr>
        <p:spPr>
          <a:xfrm>
            <a:off x="6384827" y="3149369"/>
            <a:ext cx="484735" cy="825401"/>
          </a:xfrm>
          <a:custGeom>
            <a:rect b="b" l="l" r="r" t="t"/>
            <a:pathLst>
              <a:path extrusionOk="0" h="825401" w="484735">
                <a:moveTo>
                  <a:pt x="0" y="0"/>
                </a:moveTo>
                <a:lnTo>
                  <a:pt x="484735" y="0"/>
                </a:lnTo>
                <a:lnTo>
                  <a:pt x="484735" y="825401"/>
                </a:lnTo>
                <a:lnTo>
                  <a:pt x="0" y="825401"/>
                </a:lnTo>
                <a:lnTo>
                  <a:pt x="0" y="0"/>
                </a:lnTo>
                <a:close/>
              </a:path>
            </a:pathLst>
          </a:custGeom>
          <a:blipFill rotWithShape="1">
            <a:blip r:embed="rId13">
              <a:alphaModFix/>
            </a:blip>
            <a:stretch>
              <a:fillRect b="0" l="0" r="0" t="0"/>
            </a:stretch>
          </a:blipFill>
          <a:ln>
            <a:noFill/>
          </a:ln>
        </p:spPr>
      </p:sp>
      <p:sp>
        <p:nvSpPr>
          <p:cNvPr id="405" name="Google Shape;405;g2cd02d31bdd_3_0"/>
          <p:cNvSpPr txBox="1"/>
          <p:nvPr/>
        </p:nvSpPr>
        <p:spPr>
          <a:xfrm>
            <a:off x="10548050" y="3313401"/>
            <a:ext cx="5096400" cy="4386900"/>
          </a:xfrm>
          <a:prstGeom prst="rect">
            <a:avLst/>
          </a:prstGeom>
          <a:noFill/>
          <a:ln>
            <a:noFill/>
          </a:ln>
        </p:spPr>
        <p:txBody>
          <a:bodyPr anchorCtr="0" anchor="t" bIns="0" lIns="0" spcFirstLastPara="1" rIns="0" wrap="square" tIns="0">
            <a:spAutoFit/>
          </a:bodyPr>
          <a:lstStyle/>
          <a:p>
            <a:pPr indent="0" lvl="0" marL="0" rtl="0" algn="l">
              <a:lnSpc>
                <a:spcPct val="140000"/>
              </a:lnSpc>
              <a:spcBef>
                <a:spcPts val="0"/>
              </a:spcBef>
              <a:spcAft>
                <a:spcPts val="0"/>
              </a:spcAft>
              <a:buClr>
                <a:schemeClr val="dk1"/>
              </a:buClr>
              <a:buSzPts val="1100"/>
              <a:buFont typeface="Arial"/>
              <a:buNone/>
            </a:pPr>
            <a:r>
              <a:t/>
            </a:r>
            <a:endParaRPr sz="1900">
              <a:latin typeface="Public Sans"/>
              <a:ea typeface="Public Sans"/>
              <a:cs typeface="Public Sans"/>
              <a:sym typeface="Public Sans"/>
            </a:endParaRPr>
          </a:p>
          <a:p>
            <a:pPr indent="0" lvl="0" marL="0" rtl="0" algn="ctr">
              <a:lnSpc>
                <a:spcPct val="140000"/>
              </a:lnSpc>
              <a:spcBef>
                <a:spcPts val="0"/>
              </a:spcBef>
              <a:spcAft>
                <a:spcPts val="0"/>
              </a:spcAft>
              <a:buClr>
                <a:schemeClr val="dk1"/>
              </a:buClr>
              <a:buSzPts val="1100"/>
              <a:buFont typeface="Arial"/>
              <a:buNone/>
            </a:pPr>
            <a:r>
              <a:rPr lang="en-US" sz="1900">
                <a:latin typeface="Public Sans"/>
                <a:ea typeface="Public Sans"/>
                <a:cs typeface="Public Sans"/>
                <a:sym typeface="Public Sans"/>
              </a:rPr>
              <a:t>HTML for structure, CSS for styling, and JavaScript for interactivity. Utilized libraries like Owl Carousel for dynamic features.</a:t>
            </a:r>
            <a:endParaRPr sz="1900">
              <a:latin typeface="Public Sans"/>
              <a:ea typeface="Public Sans"/>
              <a:cs typeface="Public Sans"/>
              <a:sym typeface="Public Sans"/>
            </a:endParaRPr>
          </a:p>
          <a:p>
            <a:pPr indent="0" lvl="0" marL="0" rtl="0" algn="l">
              <a:lnSpc>
                <a:spcPct val="140000"/>
              </a:lnSpc>
              <a:spcBef>
                <a:spcPts val="0"/>
              </a:spcBef>
              <a:spcAft>
                <a:spcPts val="0"/>
              </a:spcAft>
              <a:buClr>
                <a:schemeClr val="dk1"/>
              </a:buClr>
              <a:buSzPts val="1100"/>
              <a:buFont typeface="Arial"/>
              <a:buNone/>
            </a:pPr>
            <a:r>
              <a:t/>
            </a:r>
            <a:endParaRPr sz="1900">
              <a:latin typeface="Public Sans"/>
              <a:ea typeface="Public Sans"/>
              <a:cs typeface="Public Sans"/>
              <a:sym typeface="Public Sans"/>
            </a:endParaRPr>
          </a:p>
          <a:p>
            <a:pPr indent="0" lvl="0" marL="0" rtl="0" algn="ctr">
              <a:lnSpc>
                <a:spcPct val="140000"/>
              </a:lnSpc>
              <a:spcBef>
                <a:spcPts val="0"/>
              </a:spcBef>
              <a:spcAft>
                <a:spcPts val="0"/>
              </a:spcAft>
              <a:buClr>
                <a:schemeClr val="dk1"/>
              </a:buClr>
              <a:buSzPts val="1100"/>
              <a:buFont typeface="Arial"/>
              <a:buNone/>
            </a:pPr>
            <a:r>
              <a:t/>
            </a:r>
            <a:endParaRPr sz="1900">
              <a:latin typeface="Public Sans"/>
              <a:ea typeface="Public Sans"/>
              <a:cs typeface="Public Sans"/>
              <a:sym typeface="Public Sans"/>
            </a:endParaRPr>
          </a:p>
          <a:p>
            <a:pPr indent="0" lvl="0" marL="0" rtl="0" algn="ctr">
              <a:lnSpc>
                <a:spcPct val="140000"/>
              </a:lnSpc>
              <a:spcBef>
                <a:spcPts val="0"/>
              </a:spcBef>
              <a:spcAft>
                <a:spcPts val="0"/>
              </a:spcAft>
              <a:buSzPts val="1100"/>
              <a:buNone/>
            </a:pPr>
            <a:r>
              <a:rPr lang="en-US" sz="1900">
                <a:latin typeface="Public Sans"/>
                <a:ea typeface="Public Sans"/>
                <a:cs typeface="Public Sans"/>
                <a:sym typeface="Public Sans"/>
              </a:rPr>
              <a:t>We succeeded in designing visually appealing pages and implementing smooth transitions. However, areas like form validation and responsive design need refinement.</a:t>
            </a:r>
            <a:endParaRPr sz="1900">
              <a:latin typeface="Public Sans"/>
              <a:ea typeface="Public Sans"/>
              <a:cs typeface="Public Sans"/>
              <a:sym typeface="Public Sans"/>
            </a:endParaRPr>
          </a:p>
        </p:txBody>
      </p:sp>
      <p:sp>
        <p:nvSpPr>
          <p:cNvPr id="406" name="Google Shape;406;g2cd02d31bdd_3_0"/>
          <p:cNvSpPr/>
          <p:nvPr/>
        </p:nvSpPr>
        <p:spPr>
          <a:xfrm>
            <a:off x="12723240" y="2589079"/>
            <a:ext cx="746029" cy="724326"/>
          </a:xfrm>
          <a:custGeom>
            <a:rect b="b" l="l" r="r" t="t"/>
            <a:pathLst>
              <a:path extrusionOk="0" h="724326" w="746029">
                <a:moveTo>
                  <a:pt x="0" y="0"/>
                </a:moveTo>
                <a:lnTo>
                  <a:pt x="746028" y="0"/>
                </a:lnTo>
                <a:lnTo>
                  <a:pt x="746028" y="724326"/>
                </a:lnTo>
                <a:lnTo>
                  <a:pt x="0" y="724326"/>
                </a:lnTo>
                <a:lnTo>
                  <a:pt x="0" y="0"/>
                </a:lnTo>
                <a:close/>
              </a:path>
            </a:pathLst>
          </a:custGeom>
          <a:blipFill rotWithShape="1">
            <a:blip r:embed="rId14">
              <a:alphaModFix/>
            </a:blip>
            <a:stretch>
              <a:fillRect b="0" l="0" r="0" t="0"/>
            </a:stretch>
          </a:blipFill>
          <a:ln>
            <a:noFill/>
          </a:ln>
        </p:spPr>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410" name="Shape 410"/>
        <p:cNvGrpSpPr/>
        <p:nvPr/>
      </p:nvGrpSpPr>
      <p:grpSpPr>
        <a:xfrm>
          <a:off x="0" y="0"/>
          <a:ext cx="0" cy="0"/>
          <a:chOff x="0" y="0"/>
          <a:chExt cx="0" cy="0"/>
        </a:xfrm>
      </p:grpSpPr>
      <p:sp>
        <p:nvSpPr>
          <p:cNvPr id="411" name="Google Shape;411;g2ce3d807a0e_1_0"/>
          <p:cNvSpPr txBox="1"/>
          <p:nvPr/>
        </p:nvSpPr>
        <p:spPr>
          <a:xfrm>
            <a:off x="0" y="0"/>
            <a:ext cx="3000000" cy="877200"/>
          </a:xfrm>
          <a:prstGeom prst="rect">
            <a:avLst/>
          </a:prstGeom>
          <a:noFill/>
          <a:ln>
            <a:noFill/>
          </a:ln>
        </p:spPr>
        <p:txBody>
          <a:bodyPr anchorCtr="0" anchor="t" bIns="91425" lIns="91425" spcFirstLastPara="1" rIns="91425" wrap="square" tIns="91425">
            <a:spAutoFit/>
          </a:bodyPr>
          <a:lstStyle/>
          <a:p>
            <a:pPr indent="0" lvl="0" marL="457200" rtl="0" algn="l">
              <a:lnSpc>
                <a:spcPct val="140000"/>
              </a:lnSpc>
              <a:spcBef>
                <a:spcPts val="0"/>
              </a:spcBef>
              <a:spcAft>
                <a:spcPts val="0"/>
              </a:spcAft>
              <a:buNone/>
            </a:pPr>
            <a:r>
              <a:rPr lang="en-US" sz="4500">
                <a:solidFill>
                  <a:schemeClr val="lt1"/>
                </a:solidFill>
                <a:latin typeface="Public Sans"/>
                <a:ea typeface="Public Sans"/>
                <a:cs typeface="Public Sans"/>
                <a:sym typeface="Public Sans"/>
              </a:rPr>
              <a:t>Code</a:t>
            </a:r>
            <a:endParaRPr>
              <a:solidFill>
                <a:schemeClr val="dk1"/>
              </a:solidFill>
            </a:endParaRPr>
          </a:p>
        </p:txBody>
      </p:sp>
      <p:pic>
        <p:nvPicPr>
          <p:cNvPr id="412" name="Google Shape;412;g2ce3d807a0e_1_0"/>
          <p:cNvPicPr preferRelativeResize="0"/>
          <p:nvPr/>
        </p:nvPicPr>
        <p:blipFill rotWithShape="1">
          <a:blip r:embed="rId3">
            <a:alphaModFix/>
          </a:blip>
          <a:srcRect b="0" l="-2330" r="2330" t="0"/>
          <a:stretch/>
        </p:blipFill>
        <p:spPr>
          <a:xfrm>
            <a:off x="152400" y="1029600"/>
            <a:ext cx="17497425" cy="90582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3"/>
        </a:solidFill>
      </p:bgPr>
    </p:bg>
    <p:spTree>
      <p:nvGrpSpPr>
        <p:cNvPr id="416" name="Shape 416"/>
        <p:cNvGrpSpPr/>
        <p:nvPr/>
      </p:nvGrpSpPr>
      <p:grpSpPr>
        <a:xfrm>
          <a:off x="0" y="0"/>
          <a:ext cx="0" cy="0"/>
          <a:chOff x="0" y="0"/>
          <a:chExt cx="0" cy="0"/>
        </a:xfrm>
      </p:grpSpPr>
      <p:sp>
        <p:nvSpPr>
          <p:cNvPr id="417" name="Google Shape;417;g2ce3d807a0e_1_6"/>
          <p:cNvSpPr txBox="1"/>
          <p:nvPr/>
        </p:nvSpPr>
        <p:spPr>
          <a:xfrm>
            <a:off x="0" y="0"/>
            <a:ext cx="3000000" cy="877200"/>
          </a:xfrm>
          <a:prstGeom prst="rect">
            <a:avLst/>
          </a:prstGeom>
          <a:noFill/>
          <a:ln>
            <a:noFill/>
          </a:ln>
        </p:spPr>
        <p:txBody>
          <a:bodyPr anchorCtr="0" anchor="t" bIns="91425" lIns="91425" spcFirstLastPara="1" rIns="91425" wrap="square" tIns="91425">
            <a:spAutoFit/>
          </a:bodyPr>
          <a:lstStyle/>
          <a:p>
            <a:pPr indent="0" lvl="0" marL="457200" rtl="0" algn="l">
              <a:lnSpc>
                <a:spcPct val="140000"/>
              </a:lnSpc>
              <a:spcBef>
                <a:spcPts val="0"/>
              </a:spcBef>
              <a:spcAft>
                <a:spcPts val="0"/>
              </a:spcAft>
              <a:buNone/>
            </a:pPr>
            <a:r>
              <a:rPr lang="en-US" sz="4500">
                <a:solidFill>
                  <a:schemeClr val="lt1"/>
                </a:solidFill>
                <a:latin typeface="Public Sans"/>
                <a:ea typeface="Public Sans"/>
                <a:cs typeface="Public Sans"/>
                <a:sym typeface="Public Sans"/>
              </a:rPr>
              <a:t>Code</a:t>
            </a:r>
            <a:endParaRPr>
              <a:solidFill>
                <a:schemeClr val="dk1"/>
              </a:solidFill>
            </a:endParaRPr>
          </a:p>
        </p:txBody>
      </p:sp>
      <p:pic>
        <p:nvPicPr>
          <p:cNvPr id="418" name="Google Shape;418;g2ce3d807a0e_1_6"/>
          <p:cNvPicPr preferRelativeResize="0"/>
          <p:nvPr/>
        </p:nvPicPr>
        <p:blipFill>
          <a:blip r:embed="rId3">
            <a:alphaModFix/>
          </a:blip>
          <a:stretch>
            <a:fillRect/>
          </a:stretch>
        </p:blipFill>
        <p:spPr>
          <a:xfrm>
            <a:off x="598800" y="877200"/>
            <a:ext cx="17430750" cy="88773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422" name="Shape 422"/>
        <p:cNvGrpSpPr/>
        <p:nvPr/>
      </p:nvGrpSpPr>
      <p:grpSpPr>
        <a:xfrm>
          <a:off x="0" y="0"/>
          <a:ext cx="0" cy="0"/>
          <a:chOff x="0" y="0"/>
          <a:chExt cx="0" cy="0"/>
        </a:xfrm>
      </p:grpSpPr>
      <p:sp>
        <p:nvSpPr>
          <p:cNvPr id="423" name="Google Shape;423;g2ce3d807a0e_1_3"/>
          <p:cNvSpPr txBox="1"/>
          <p:nvPr/>
        </p:nvSpPr>
        <p:spPr>
          <a:xfrm>
            <a:off x="0" y="0"/>
            <a:ext cx="3000000" cy="877200"/>
          </a:xfrm>
          <a:prstGeom prst="rect">
            <a:avLst/>
          </a:prstGeom>
          <a:noFill/>
          <a:ln>
            <a:noFill/>
          </a:ln>
        </p:spPr>
        <p:txBody>
          <a:bodyPr anchorCtr="0" anchor="t" bIns="91425" lIns="91425" spcFirstLastPara="1" rIns="91425" wrap="square" tIns="91425">
            <a:spAutoFit/>
          </a:bodyPr>
          <a:lstStyle/>
          <a:p>
            <a:pPr indent="0" lvl="0" marL="457200" rtl="0" algn="l">
              <a:lnSpc>
                <a:spcPct val="140000"/>
              </a:lnSpc>
              <a:spcBef>
                <a:spcPts val="0"/>
              </a:spcBef>
              <a:spcAft>
                <a:spcPts val="0"/>
              </a:spcAft>
              <a:buNone/>
            </a:pPr>
            <a:r>
              <a:rPr lang="en-US" sz="4500">
                <a:solidFill>
                  <a:schemeClr val="lt1"/>
                </a:solidFill>
                <a:latin typeface="Public Sans"/>
                <a:ea typeface="Public Sans"/>
                <a:cs typeface="Public Sans"/>
                <a:sym typeface="Public Sans"/>
              </a:rPr>
              <a:t>Code</a:t>
            </a:r>
            <a:endParaRPr>
              <a:solidFill>
                <a:schemeClr val="dk1"/>
              </a:solidFill>
            </a:endParaRPr>
          </a:p>
        </p:txBody>
      </p:sp>
      <p:pic>
        <p:nvPicPr>
          <p:cNvPr id="424" name="Google Shape;424;g2ce3d807a0e_1_3"/>
          <p:cNvPicPr preferRelativeResize="0"/>
          <p:nvPr/>
        </p:nvPicPr>
        <p:blipFill>
          <a:blip r:embed="rId3">
            <a:alphaModFix/>
          </a:blip>
          <a:stretch>
            <a:fillRect/>
          </a:stretch>
        </p:blipFill>
        <p:spPr>
          <a:xfrm>
            <a:off x="900113" y="1029600"/>
            <a:ext cx="16487775" cy="84296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3C47D"/>
        </a:solidFill>
      </p:bgPr>
    </p:bg>
    <p:spTree>
      <p:nvGrpSpPr>
        <p:cNvPr id="428" name="Shape 428"/>
        <p:cNvGrpSpPr/>
        <p:nvPr/>
      </p:nvGrpSpPr>
      <p:grpSpPr>
        <a:xfrm>
          <a:off x="0" y="0"/>
          <a:ext cx="0" cy="0"/>
          <a:chOff x="0" y="0"/>
          <a:chExt cx="0" cy="0"/>
        </a:xfrm>
      </p:grpSpPr>
      <p:sp>
        <p:nvSpPr>
          <p:cNvPr id="429" name="Google Shape;429;g2ce3d80800c_4_6"/>
          <p:cNvSpPr txBox="1"/>
          <p:nvPr/>
        </p:nvSpPr>
        <p:spPr>
          <a:xfrm>
            <a:off x="0" y="0"/>
            <a:ext cx="3000000" cy="877200"/>
          </a:xfrm>
          <a:prstGeom prst="rect">
            <a:avLst/>
          </a:prstGeom>
          <a:noFill/>
          <a:ln>
            <a:noFill/>
          </a:ln>
        </p:spPr>
        <p:txBody>
          <a:bodyPr anchorCtr="0" anchor="t" bIns="91425" lIns="91425" spcFirstLastPara="1" rIns="91425" wrap="square" tIns="91425">
            <a:spAutoFit/>
          </a:bodyPr>
          <a:lstStyle/>
          <a:p>
            <a:pPr indent="0" lvl="0" marL="457200" rtl="0" algn="l">
              <a:lnSpc>
                <a:spcPct val="140000"/>
              </a:lnSpc>
              <a:spcBef>
                <a:spcPts val="0"/>
              </a:spcBef>
              <a:spcAft>
                <a:spcPts val="0"/>
              </a:spcAft>
              <a:buNone/>
            </a:pPr>
            <a:r>
              <a:rPr lang="en-US" sz="4500">
                <a:solidFill>
                  <a:schemeClr val="lt1"/>
                </a:solidFill>
                <a:latin typeface="Public Sans"/>
                <a:ea typeface="Public Sans"/>
                <a:cs typeface="Public Sans"/>
                <a:sym typeface="Public Sans"/>
              </a:rPr>
              <a:t>JS Code</a:t>
            </a:r>
            <a:endParaRPr>
              <a:solidFill>
                <a:schemeClr val="dk1"/>
              </a:solidFill>
            </a:endParaRPr>
          </a:p>
        </p:txBody>
      </p:sp>
      <p:pic>
        <p:nvPicPr>
          <p:cNvPr id="430" name="Google Shape;430;g2ce3d80800c_4_6"/>
          <p:cNvPicPr preferRelativeResize="0"/>
          <p:nvPr/>
        </p:nvPicPr>
        <p:blipFill>
          <a:blip r:embed="rId3">
            <a:alphaModFix/>
          </a:blip>
          <a:stretch>
            <a:fillRect/>
          </a:stretch>
        </p:blipFill>
        <p:spPr>
          <a:xfrm>
            <a:off x="715950" y="1050450"/>
            <a:ext cx="17045848" cy="867800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67A7B"/>
        </a:solidFill>
      </p:bgPr>
    </p:bg>
    <p:spTree>
      <p:nvGrpSpPr>
        <p:cNvPr id="114" name="Shape 114"/>
        <p:cNvGrpSpPr/>
        <p:nvPr/>
      </p:nvGrpSpPr>
      <p:grpSpPr>
        <a:xfrm>
          <a:off x="0" y="0"/>
          <a:ext cx="0" cy="0"/>
          <a:chOff x="0" y="0"/>
          <a:chExt cx="0" cy="0"/>
        </a:xfrm>
      </p:grpSpPr>
      <p:sp>
        <p:nvSpPr>
          <p:cNvPr id="115" name="Google Shape;115;g2cd8f5a96c4_0_0"/>
          <p:cNvSpPr/>
          <p:nvPr/>
        </p:nvSpPr>
        <p:spPr>
          <a:xfrm>
            <a:off x="2812277" y="2951910"/>
            <a:ext cx="3085000" cy="3085000"/>
          </a:xfrm>
          <a:custGeom>
            <a:rect b="b" l="l" r="r" t="t"/>
            <a:pathLst>
              <a:path extrusionOk="0" h="3085000" w="3085000">
                <a:moveTo>
                  <a:pt x="0" y="0"/>
                </a:moveTo>
                <a:lnTo>
                  <a:pt x="3085000" y="0"/>
                </a:lnTo>
                <a:lnTo>
                  <a:pt x="3085000" y="3085000"/>
                </a:lnTo>
                <a:lnTo>
                  <a:pt x="0" y="3085000"/>
                </a:lnTo>
                <a:lnTo>
                  <a:pt x="0" y="0"/>
                </a:lnTo>
                <a:close/>
              </a:path>
            </a:pathLst>
          </a:custGeom>
          <a:blipFill rotWithShape="1">
            <a:blip r:embed="rId3">
              <a:alphaModFix/>
            </a:blip>
            <a:stretch>
              <a:fillRect b="0" l="0" r="0" t="0"/>
            </a:stretch>
          </a:blipFill>
          <a:ln>
            <a:noFill/>
          </a:ln>
        </p:spPr>
      </p:sp>
      <p:pic>
        <p:nvPicPr>
          <p:cNvPr id="116" name="Google Shape;116;g2cd8f5a96c4_0_0"/>
          <p:cNvPicPr preferRelativeResize="0"/>
          <p:nvPr/>
        </p:nvPicPr>
        <p:blipFill rotWithShape="1">
          <a:blip r:embed="rId4">
            <a:alphaModFix/>
          </a:blip>
          <a:srcRect b="15230" l="0" r="0" t="15223"/>
          <a:stretch/>
        </p:blipFill>
        <p:spPr>
          <a:xfrm>
            <a:off x="2862688" y="3315288"/>
            <a:ext cx="2958979" cy="2644233"/>
          </a:xfrm>
          <a:prstGeom prst="rect">
            <a:avLst/>
          </a:prstGeom>
          <a:noFill/>
          <a:ln>
            <a:noFill/>
          </a:ln>
        </p:spPr>
      </p:pic>
      <p:sp>
        <p:nvSpPr>
          <p:cNvPr id="117" name="Google Shape;117;g2cd8f5a96c4_0_0"/>
          <p:cNvSpPr/>
          <p:nvPr/>
        </p:nvSpPr>
        <p:spPr>
          <a:xfrm>
            <a:off x="7601500" y="2951910"/>
            <a:ext cx="3085000" cy="3085000"/>
          </a:xfrm>
          <a:custGeom>
            <a:rect b="b" l="l" r="r" t="t"/>
            <a:pathLst>
              <a:path extrusionOk="0" h="3085000" w="3085000">
                <a:moveTo>
                  <a:pt x="0" y="0"/>
                </a:moveTo>
                <a:lnTo>
                  <a:pt x="3085000" y="0"/>
                </a:lnTo>
                <a:lnTo>
                  <a:pt x="3085000" y="3085000"/>
                </a:lnTo>
                <a:lnTo>
                  <a:pt x="0" y="3085000"/>
                </a:lnTo>
                <a:lnTo>
                  <a:pt x="0" y="0"/>
                </a:lnTo>
                <a:close/>
              </a:path>
            </a:pathLst>
          </a:custGeom>
          <a:blipFill rotWithShape="1">
            <a:blip r:embed="rId3">
              <a:alphaModFix/>
            </a:blip>
            <a:stretch>
              <a:fillRect b="0" l="0" r="0" t="0"/>
            </a:stretch>
          </a:blipFill>
          <a:ln>
            <a:noFill/>
          </a:ln>
        </p:spPr>
      </p:sp>
      <p:pic>
        <p:nvPicPr>
          <p:cNvPr id="118" name="Google Shape;118;g2cd8f5a96c4_0_0"/>
          <p:cNvPicPr preferRelativeResize="0"/>
          <p:nvPr/>
        </p:nvPicPr>
        <p:blipFill rotWithShape="1">
          <a:blip r:embed="rId5">
            <a:alphaModFix/>
          </a:blip>
          <a:srcRect b="7323" l="0" r="0" t="7323"/>
          <a:stretch/>
        </p:blipFill>
        <p:spPr>
          <a:xfrm>
            <a:off x="7664510" y="3315288"/>
            <a:ext cx="2958979" cy="2644230"/>
          </a:xfrm>
          <a:prstGeom prst="rect">
            <a:avLst/>
          </a:prstGeom>
          <a:noFill/>
          <a:ln>
            <a:noFill/>
          </a:ln>
        </p:spPr>
      </p:pic>
      <p:sp>
        <p:nvSpPr>
          <p:cNvPr id="119" name="Google Shape;119;g2cd8f5a96c4_0_0"/>
          <p:cNvSpPr/>
          <p:nvPr/>
        </p:nvSpPr>
        <p:spPr>
          <a:xfrm>
            <a:off x="12390723" y="2951910"/>
            <a:ext cx="3085000" cy="3085000"/>
          </a:xfrm>
          <a:custGeom>
            <a:rect b="b" l="l" r="r" t="t"/>
            <a:pathLst>
              <a:path extrusionOk="0" h="3085000" w="3085000">
                <a:moveTo>
                  <a:pt x="0" y="0"/>
                </a:moveTo>
                <a:lnTo>
                  <a:pt x="3085000" y="0"/>
                </a:lnTo>
                <a:lnTo>
                  <a:pt x="3085000" y="3085000"/>
                </a:lnTo>
                <a:lnTo>
                  <a:pt x="0" y="3085000"/>
                </a:lnTo>
                <a:lnTo>
                  <a:pt x="0" y="0"/>
                </a:lnTo>
                <a:close/>
              </a:path>
            </a:pathLst>
          </a:custGeom>
          <a:blipFill rotWithShape="1">
            <a:blip r:embed="rId3">
              <a:alphaModFix/>
            </a:blip>
            <a:stretch>
              <a:fillRect b="0" l="0" r="0" t="0"/>
            </a:stretch>
          </a:blipFill>
          <a:ln>
            <a:noFill/>
          </a:ln>
        </p:spPr>
      </p:sp>
      <p:pic>
        <p:nvPicPr>
          <p:cNvPr id="120" name="Google Shape;120;g2cd8f5a96c4_0_0"/>
          <p:cNvPicPr preferRelativeResize="0"/>
          <p:nvPr/>
        </p:nvPicPr>
        <p:blipFill rotWithShape="1">
          <a:blip r:embed="rId6">
            <a:alphaModFix/>
          </a:blip>
          <a:srcRect b="5923" l="0" r="0" t="5923"/>
          <a:stretch/>
        </p:blipFill>
        <p:spPr>
          <a:xfrm>
            <a:off x="12453733" y="3315288"/>
            <a:ext cx="2958979" cy="2644231"/>
          </a:xfrm>
          <a:prstGeom prst="rect">
            <a:avLst/>
          </a:prstGeom>
          <a:noFill/>
          <a:ln>
            <a:noFill/>
          </a:ln>
        </p:spPr>
      </p:pic>
      <p:sp>
        <p:nvSpPr>
          <p:cNvPr id="121" name="Google Shape;121;g2cd8f5a96c4_0_0"/>
          <p:cNvSpPr/>
          <p:nvPr/>
        </p:nvSpPr>
        <p:spPr>
          <a:xfrm>
            <a:off x="16285215" y="1187704"/>
            <a:ext cx="974085" cy="745618"/>
          </a:xfrm>
          <a:custGeom>
            <a:rect b="b" l="l" r="r" t="t"/>
            <a:pathLst>
              <a:path extrusionOk="0" h="745618" w="974085">
                <a:moveTo>
                  <a:pt x="0" y="0"/>
                </a:moveTo>
                <a:lnTo>
                  <a:pt x="974085" y="0"/>
                </a:lnTo>
                <a:lnTo>
                  <a:pt x="974085" y="745617"/>
                </a:lnTo>
                <a:lnTo>
                  <a:pt x="0" y="745617"/>
                </a:lnTo>
                <a:lnTo>
                  <a:pt x="0" y="0"/>
                </a:lnTo>
                <a:close/>
              </a:path>
            </a:pathLst>
          </a:custGeom>
          <a:blipFill rotWithShape="1">
            <a:blip r:embed="rId7">
              <a:alphaModFix/>
            </a:blip>
            <a:stretch>
              <a:fillRect b="0" l="0" r="0" t="0"/>
            </a:stretch>
          </a:blipFill>
          <a:ln>
            <a:noFill/>
          </a:ln>
        </p:spPr>
      </p:sp>
      <p:sp>
        <p:nvSpPr>
          <p:cNvPr id="122" name="Google Shape;122;g2cd8f5a96c4_0_0"/>
          <p:cNvSpPr txBox="1"/>
          <p:nvPr/>
        </p:nvSpPr>
        <p:spPr>
          <a:xfrm>
            <a:off x="1028700" y="1019175"/>
            <a:ext cx="13798200" cy="10773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lang="en-US" sz="6999">
                <a:solidFill>
                  <a:srgbClr val="FFFFFF"/>
                </a:solidFill>
                <a:latin typeface="Kode Mono"/>
                <a:ea typeface="Kode Mono"/>
                <a:cs typeface="Kode Mono"/>
                <a:sym typeface="Kode Mono"/>
              </a:rPr>
              <a:t>Meet Our Team</a:t>
            </a:r>
            <a:endParaRPr>
              <a:latin typeface="Kode Mono"/>
              <a:ea typeface="Kode Mono"/>
              <a:cs typeface="Kode Mono"/>
              <a:sym typeface="Kode Mono"/>
            </a:endParaRPr>
          </a:p>
        </p:txBody>
      </p:sp>
      <p:grpSp>
        <p:nvGrpSpPr>
          <p:cNvPr id="123" name="Google Shape;123;g2cd8f5a96c4_0_0"/>
          <p:cNvGrpSpPr/>
          <p:nvPr/>
        </p:nvGrpSpPr>
        <p:grpSpPr>
          <a:xfrm>
            <a:off x="2426276" y="6353950"/>
            <a:ext cx="3856950" cy="985783"/>
            <a:chOff x="0" y="-66675"/>
            <a:chExt cx="5142600" cy="1314377"/>
          </a:xfrm>
        </p:grpSpPr>
        <p:sp>
          <p:nvSpPr>
            <p:cNvPr id="124" name="Google Shape;124;g2cd8f5a96c4_0_0"/>
            <p:cNvSpPr txBox="1"/>
            <p:nvPr/>
          </p:nvSpPr>
          <p:spPr>
            <a:xfrm>
              <a:off x="0" y="837302"/>
              <a:ext cx="5142600" cy="4104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lang="en-US" sz="2000">
                  <a:solidFill>
                    <a:srgbClr val="FFFFFF"/>
                  </a:solidFill>
                  <a:latin typeface="Public Sans"/>
                  <a:ea typeface="Public Sans"/>
                  <a:cs typeface="Public Sans"/>
                  <a:sym typeface="Public Sans"/>
                </a:rPr>
                <a:t>Food Enthusiast &amp; DC Native</a:t>
              </a:r>
              <a:endParaRPr>
                <a:latin typeface="Public Sans"/>
                <a:ea typeface="Public Sans"/>
                <a:cs typeface="Public Sans"/>
                <a:sym typeface="Public Sans"/>
              </a:endParaRPr>
            </a:p>
          </p:txBody>
        </p:sp>
        <p:sp>
          <p:nvSpPr>
            <p:cNvPr id="125" name="Google Shape;125;g2cd8f5a96c4_0_0"/>
            <p:cNvSpPr txBox="1"/>
            <p:nvPr/>
          </p:nvSpPr>
          <p:spPr>
            <a:xfrm>
              <a:off x="0" y="-66675"/>
              <a:ext cx="4958400" cy="6567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3200">
                  <a:solidFill>
                    <a:srgbClr val="FFFFFF"/>
                  </a:solidFill>
                  <a:latin typeface="Public Sans"/>
                  <a:ea typeface="Public Sans"/>
                  <a:cs typeface="Public Sans"/>
                  <a:sym typeface="Public Sans"/>
                </a:rPr>
                <a:t>Jhurney Hairston</a:t>
              </a:r>
              <a:endParaRPr>
                <a:latin typeface="Public Sans"/>
                <a:ea typeface="Public Sans"/>
                <a:cs typeface="Public Sans"/>
                <a:sym typeface="Public Sans"/>
              </a:endParaRPr>
            </a:p>
          </p:txBody>
        </p:sp>
      </p:grpSp>
      <p:grpSp>
        <p:nvGrpSpPr>
          <p:cNvPr id="126" name="Google Shape;126;g2cd8f5a96c4_0_0"/>
          <p:cNvGrpSpPr/>
          <p:nvPr/>
        </p:nvGrpSpPr>
        <p:grpSpPr>
          <a:xfrm>
            <a:off x="7215499" y="6353950"/>
            <a:ext cx="3856950" cy="1416883"/>
            <a:chOff x="0" y="-66675"/>
            <a:chExt cx="5142600" cy="1889177"/>
          </a:xfrm>
        </p:grpSpPr>
        <p:sp>
          <p:nvSpPr>
            <p:cNvPr id="127" name="Google Shape;127;g2cd8f5a96c4_0_0"/>
            <p:cNvSpPr txBox="1"/>
            <p:nvPr/>
          </p:nvSpPr>
          <p:spPr>
            <a:xfrm>
              <a:off x="0" y="837302"/>
              <a:ext cx="5142600" cy="985200"/>
            </a:xfrm>
            <a:prstGeom prst="rect">
              <a:avLst/>
            </a:prstGeom>
            <a:noFill/>
            <a:ln>
              <a:noFill/>
            </a:ln>
          </p:spPr>
          <p:txBody>
            <a:bodyPr anchorCtr="0" anchor="t" bIns="0" lIns="0" spcFirstLastPara="1" rIns="0" wrap="square" tIns="0">
              <a:spAutoFit/>
            </a:bodyPr>
            <a:lstStyle/>
            <a:p>
              <a:pPr indent="0" lvl="0" marL="0" rtl="0" algn="ctr">
                <a:lnSpc>
                  <a:spcPct val="140000"/>
                </a:lnSpc>
                <a:spcBef>
                  <a:spcPts val="0"/>
                </a:spcBef>
                <a:spcAft>
                  <a:spcPts val="0"/>
                </a:spcAft>
                <a:buClr>
                  <a:schemeClr val="dk1"/>
                </a:buClr>
                <a:buFont typeface="Arial"/>
                <a:buNone/>
              </a:pPr>
              <a:r>
                <a:rPr lang="en-US" sz="2000">
                  <a:solidFill>
                    <a:schemeClr val="lt1"/>
                  </a:solidFill>
                  <a:latin typeface="Public Sans"/>
                  <a:ea typeface="Public Sans"/>
                  <a:cs typeface="Public Sans"/>
                  <a:sym typeface="Public Sans"/>
                </a:rPr>
                <a:t>Food Enthusiast</a:t>
              </a:r>
              <a:endParaRPr>
                <a:solidFill>
                  <a:schemeClr val="dk1"/>
                </a:solidFill>
                <a:latin typeface="Public Sans"/>
                <a:ea typeface="Public Sans"/>
                <a:cs typeface="Public Sans"/>
                <a:sym typeface="Public Sans"/>
              </a:endParaRPr>
            </a:p>
            <a:p>
              <a:pPr indent="0" lvl="0" marL="0" marR="0" rtl="0" algn="ctr">
                <a:lnSpc>
                  <a:spcPct val="140000"/>
                </a:lnSpc>
                <a:spcBef>
                  <a:spcPts val="0"/>
                </a:spcBef>
                <a:spcAft>
                  <a:spcPts val="0"/>
                </a:spcAft>
                <a:buNone/>
              </a:pPr>
              <a:r>
                <a:t/>
              </a:r>
              <a:endParaRPr sz="2000">
                <a:solidFill>
                  <a:srgbClr val="FFFFFF"/>
                </a:solidFill>
                <a:latin typeface="Public Sans"/>
                <a:ea typeface="Public Sans"/>
                <a:cs typeface="Public Sans"/>
                <a:sym typeface="Public Sans"/>
              </a:endParaRPr>
            </a:p>
          </p:txBody>
        </p:sp>
        <p:sp>
          <p:nvSpPr>
            <p:cNvPr id="128" name="Google Shape;128;g2cd8f5a96c4_0_0"/>
            <p:cNvSpPr txBox="1"/>
            <p:nvPr/>
          </p:nvSpPr>
          <p:spPr>
            <a:xfrm>
              <a:off x="0" y="-66675"/>
              <a:ext cx="4958400" cy="6567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3200">
                  <a:solidFill>
                    <a:srgbClr val="FFFFFF"/>
                  </a:solidFill>
                  <a:latin typeface="Public Sans"/>
                  <a:ea typeface="Public Sans"/>
                  <a:cs typeface="Public Sans"/>
                  <a:sym typeface="Public Sans"/>
                </a:rPr>
                <a:t>Destiny Henderson</a:t>
              </a:r>
              <a:endParaRPr>
                <a:latin typeface="Public Sans"/>
                <a:ea typeface="Public Sans"/>
                <a:cs typeface="Public Sans"/>
                <a:sym typeface="Public Sans"/>
              </a:endParaRPr>
            </a:p>
          </p:txBody>
        </p:sp>
      </p:grpSp>
      <p:grpSp>
        <p:nvGrpSpPr>
          <p:cNvPr id="129" name="Google Shape;129;g2cd8f5a96c4_0_0"/>
          <p:cNvGrpSpPr/>
          <p:nvPr/>
        </p:nvGrpSpPr>
        <p:grpSpPr>
          <a:xfrm>
            <a:off x="12004722" y="6353950"/>
            <a:ext cx="3856950" cy="1416883"/>
            <a:chOff x="0" y="-66675"/>
            <a:chExt cx="5142600" cy="1889177"/>
          </a:xfrm>
        </p:grpSpPr>
        <p:sp>
          <p:nvSpPr>
            <p:cNvPr id="130" name="Google Shape;130;g2cd8f5a96c4_0_0"/>
            <p:cNvSpPr txBox="1"/>
            <p:nvPr/>
          </p:nvSpPr>
          <p:spPr>
            <a:xfrm>
              <a:off x="0" y="837302"/>
              <a:ext cx="5142600" cy="985200"/>
            </a:xfrm>
            <a:prstGeom prst="rect">
              <a:avLst/>
            </a:prstGeom>
            <a:noFill/>
            <a:ln>
              <a:noFill/>
            </a:ln>
          </p:spPr>
          <p:txBody>
            <a:bodyPr anchorCtr="0" anchor="t" bIns="0" lIns="0" spcFirstLastPara="1" rIns="0" wrap="square" tIns="0">
              <a:spAutoFit/>
            </a:bodyPr>
            <a:lstStyle/>
            <a:p>
              <a:pPr indent="0" lvl="0" marL="0" rtl="0" algn="ctr">
                <a:lnSpc>
                  <a:spcPct val="140000"/>
                </a:lnSpc>
                <a:spcBef>
                  <a:spcPts val="0"/>
                </a:spcBef>
                <a:spcAft>
                  <a:spcPts val="0"/>
                </a:spcAft>
                <a:buClr>
                  <a:schemeClr val="dk1"/>
                </a:buClr>
                <a:buFont typeface="Arial"/>
                <a:buNone/>
              </a:pPr>
              <a:r>
                <a:rPr lang="en-US" sz="2000">
                  <a:solidFill>
                    <a:schemeClr val="lt1"/>
                  </a:solidFill>
                  <a:latin typeface="Public Sans"/>
                  <a:ea typeface="Public Sans"/>
                  <a:cs typeface="Public Sans"/>
                  <a:sym typeface="Public Sans"/>
                </a:rPr>
                <a:t>Food Enthusiast</a:t>
              </a:r>
              <a:endParaRPr>
                <a:solidFill>
                  <a:schemeClr val="dk1"/>
                </a:solidFill>
                <a:latin typeface="Public Sans"/>
                <a:ea typeface="Public Sans"/>
                <a:cs typeface="Public Sans"/>
                <a:sym typeface="Public Sans"/>
              </a:endParaRPr>
            </a:p>
            <a:p>
              <a:pPr indent="0" lvl="0" marL="0" marR="0" rtl="0" algn="ctr">
                <a:lnSpc>
                  <a:spcPct val="140000"/>
                </a:lnSpc>
                <a:spcBef>
                  <a:spcPts val="0"/>
                </a:spcBef>
                <a:spcAft>
                  <a:spcPts val="0"/>
                </a:spcAft>
                <a:buNone/>
              </a:pPr>
              <a:r>
                <a:t/>
              </a:r>
              <a:endParaRPr sz="2000">
                <a:solidFill>
                  <a:srgbClr val="FFFFFF"/>
                </a:solidFill>
                <a:latin typeface="Public Sans"/>
                <a:ea typeface="Public Sans"/>
                <a:cs typeface="Public Sans"/>
                <a:sym typeface="Public Sans"/>
              </a:endParaRPr>
            </a:p>
          </p:txBody>
        </p:sp>
        <p:sp>
          <p:nvSpPr>
            <p:cNvPr id="131" name="Google Shape;131;g2cd8f5a96c4_0_0"/>
            <p:cNvSpPr txBox="1"/>
            <p:nvPr/>
          </p:nvSpPr>
          <p:spPr>
            <a:xfrm>
              <a:off x="0" y="-66675"/>
              <a:ext cx="4958400" cy="6567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3200">
                  <a:solidFill>
                    <a:srgbClr val="FFFFFF"/>
                  </a:solidFill>
                  <a:latin typeface="Public Sans"/>
                  <a:ea typeface="Public Sans"/>
                  <a:cs typeface="Public Sans"/>
                  <a:sym typeface="Public Sans"/>
                </a:rPr>
                <a:t>Evelyn Adebayo</a:t>
              </a:r>
              <a:endParaRPr>
                <a:latin typeface="Public Sans"/>
                <a:ea typeface="Public Sans"/>
                <a:cs typeface="Public Sans"/>
                <a:sym typeface="Public Sans"/>
              </a:endParaRPr>
            </a:p>
          </p:txBody>
        </p:sp>
      </p:grpSp>
      <p:grpSp>
        <p:nvGrpSpPr>
          <p:cNvPr id="132" name="Google Shape;132;g2cd8f5a96c4_0_0"/>
          <p:cNvGrpSpPr/>
          <p:nvPr/>
        </p:nvGrpSpPr>
        <p:grpSpPr>
          <a:xfrm>
            <a:off x="0" y="8908036"/>
            <a:ext cx="18288118" cy="1379414"/>
            <a:chOff x="0" y="-38100"/>
            <a:chExt cx="4816592" cy="363300"/>
          </a:xfrm>
        </p:grpSpPr>
        <p:sp>
          <p:nvSpPr>
            <p:cNvPr id="133" name="Google Shape;133;g2cd8f5a96c4_0_0"/>
            <p:cNvSpPr/>
            <p:nvPr/>
          </p:nvSpPr>
          <p:spPr>
            <a:xfrm>
              <a:off x="0" y="0"/>
              <a:ext cx="4816592" cy="325084"/>
            </a:xfrm>
            <a:custGeom>
              <a:rect b="b" l="l" r="r" t="t"/>
              <a:pathLst>
                <a:path extrusionOk="0" h="325084" w="4816592">
                  <a:moveTo>
                    <a:pt x="0" y="0"/>
                  </a:moveTo>
                  <a:lnTo>
                    <a:pt x="4816592" y="0"/>
                  </a:lnTo>
                  <a:lnTo>
                    <a:pt x="4816592" y="325084"/>
                  </a:lnTo>
                  <a:lnTo>
                    <a:pt x="0" y="325084"/>
                  </a:lnTo>
                  <a:close/>
                </a:path>
              </a:pathLst>
            </a:custGeom>
            <a:solidFill>
              <a:srgbClr val="CCCCCC"/>
            </a:solidFill>
            <a:ln cap="sq" cmpd="sng" w="95250">
              <a:solidFill>
                <a:srgbClr val="CCCCCC"/>
              </a:solidFill>
              <a:prstDash val="solid"/>
              <a:miter lim="8000"/>
              <a:headEnd len="sm" w="sm" type="none"/>
              <a:tailEnd len="sm" w="sm" type="none"/>
            </a:ln>
          </p:spPr>
        </p:sp>
        <p:sp>
          <p:nvSpPr>
            <p:cNvPr id="134" name="Google Shape;134;g2cd8f5a96c4_0_0"/>
            <p:cNvSpPr txBox="1"/>
            <p:nvPr/>
          </p:nvSpPr>
          <p:spPr>
            <a:xfrm>
              <a:off x="0" y="-38100"/>
              <a:ext cx="4816500" cy="363300"/>
            </a:xfrm>
            <a:prstGeom prst="rect">
              <a:avLst/>
            </a:prstGeom>
            <a:noFill/>
            <a:ln>
              <a:noFill/>
            </a:ln>
          </p:spPr>
          <p:txBody>
            <a:bodyPr anchorCtr="0" anchor="ctr" bIns="254000" lIns="254000" spcFirstLastPara="1" rIns="254000" wrap="square" tIns="254000">
              <a:noAutofit/>
            </a:bodyPr>
            <a:lstStyle/>
            <a:p>
              <a:pPr indent="0" lvl="0" marL="0" marR="0" rtl="0" algn="l">
                <a:lnSpc>
                  <a:spcPct val="11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35" name="Google Shape;135;g2cd8f5a96c4_0_0"/>
          <p:cNvGrpSpPr/>
          <p:nvPr/>
        </p:nvGrpSpPr>
        <p:grpSpPr>
          <a:xfrm>
            <a:off x="237414" y="9267586"/>
            <a:ext cx="804527" cy="804526"/>
            <a:chOff x="0" y="0"/>
            <a:chExt cx="1072702" cy="1072702"/>
          </a:xfrm>
        </p:grpSpPr>
        <p:sp>
          <p:nvSpPr>
            <p:cNvPr id="136" name="Google Shape;136;g2cd8f5a96c4_0_0"/>
            <p:cNvSpPr/>
            <p:nvPr/>
          </p:nvSpPr>
          <p:spPr>
            <a:xfrm>
              <a:off x="0" y="0"/>
              <a:ext cx="1072702" cy="1072702"/>
            </a:xfrm>
            <a:custGeom>
              <a:rect b="b" l="l" r="r" t="t"/>
              <a:pathLst>
                <a:path extrusionOk="0" h="1072702" w="1072702">
                  <a:moveTo>
                    <a:pt x="0" y="0"/>
                  </a:moveTo>
                  <a:lnTo>
                    <a:pt x="1072702" y="0"/>
                  </a:lnTo>
                  <a:lnTo>
                    <a:pt x="1072702" y="1072702"/>
                  </a:lnTo>
                  <a:lnTo>
                    <a:pt x="0" y="1072702"/>
                  </a:lnTo>
                  <a:lnTo>
                    <a:pt x="0" y="0"/>
                  </a:lnTo>
                  <a:close/>
                </a:path>
              </a:pathLst>
            </a:custGeom>
            <a:blipFill rotWithShape="1">
              <a:blip r:embed="rId8">
                <a:alphaModFix/>
              </a:blip>
              <a:stretch>
                <a:fillRect b="0" l="0" r="0" t="0"/>
              </a:stretch>
            </a:blipFill>
            <a:ln>
              <a:noFill/>
            </a:ln>
          </p:spPr>
        </p:sp>
        <p:sp>
          <p:nvSpPr>
            <p:cNvPr id="137" name="Google Shape;137;g2cd8f5a96c4_0_0"/>
            <p:cNvSpPr/>
            <p:nvPr/>
          </p:nvSpPr>
          <p:spPr>
            <a:xfrm>
              <a:off x="158445" y="150016"/>
              <a:ext cx="755811" cy="772669"/>
            </a:xfrm>
            <a:custGeom>
              <a:rect b="b" l="l" r="r" t="t"/>
              <a:pathLst>
                <a:path extrusionOk="0" h="772669" w="755811">
                  <a:moveTo>
                    <a:pt x="0" y="0"/>
                  </a:moveTo>
                  <a:lnTo>
                    <a:pt x="755811" y="0"/>
                  </a:lnTo>
                  <a:lnTo>
                    <a:pt x="755811" y="772670"/>
                  </a:lnTo>
                  <a:lnTo>
                    <a:pt x="0" y="772670"/>
                  </a:lnTo>
                  <a:lnTo>
                    <a:pt x="0" y="0"/>
                  </a:lnTo>
                  <a:close/>
                </a:path>
              </a:pathLst>
            </a:custGeom>
            <a:blipFill rotWithShape="1">
              <a:blip r:embed="rId9">
                <a:alphaModFix/>
              </a:blip>
              <a:stretch>
                <a:fillRect b="0" l="0" r="0" t="0"/>
              </a:stretch>
            </a:blipFill>
            <a:ln>
              <a:noFill/>
            </a:ln>
          </p:spPr>
        </p:sp>
      </p:grpSp>
      <p:sp>
        <p:nvSpPr>
          <p:cNvPr id="138" name="Google Shape;138;g2cd8f5a96c4_0_0"/>
          <p:cNvSpPr/>
          <p:nvPr/>
        </p:nvSpPr>
        <p:spPr>
          <a:xfrm>
            <a:off x="1423082" y="9291263"/>
            <a:ext cx="807064" cy="757173"/>
          </a:xfrm>
          <a:custGeom>
            <a:rect b="b" l="l" r="r" t="t"/>
            <a:pathLst>
              <a:path extrusionOk="0" h="757173" w="807064">
                <a:moveTo>
                  <a:pt x="0" y="0"/>
                </a:moveTo>
                <a:lnTo>
                  <a:pt x="807064" y="0"/>
                </a:lnTo>
                <a:lnTo>
                  <a:pt x="807064" y="757173"/>
                </a:lnTo>
                <a:lnTo>
                  <a:pt x="0" y="757173"/>
                </a:lnTo>
                <a:lnTo>
                  <a:pt x="0" y="0"/>
                </a:lnTo>
                <a:close/>
              </a:path>
            </a:pathLst>
          </a:custGeom>
          <a:blipFill rotWithShape="1">
            <a:blip r:embed="rId10">
              <a:alphaModFix/>
            </a:blip>
            <a:stretch>
              <a:fillRect b="0" l="0" r="0" t="0"/>
            </a:stretch>
          </a:blipFill>
          <a:ln>
            <a:noFill/>
          </a:ln>
        </p:spPr>
      </p:sp>
      <p:sp>
        <p:nvSpPr>
          <p:cNvPr id="139" name="Google Shape;139;g2cd8f5a96c4_0_0"/>
          <p:cNvSpPr/>
          <p:nvPr/>
        </p:nvSpPr>
        <p:spPr>
          <a:xfrm>
            <a:off x="2395752" y="9327294"/>
            <a:ext cx="662689" cy="685111"/>
          </a:xfrm>
          <a:custGeom>
            <a:rect b="b" l="l" r="r" t="t"/>
            <a:pathLst>
              <a:path extrusionOk="0" h="685111" w="662689">
                <a:moveTo>
                  <a:pt x="0" y="0"/>
                </a:moveTo>
                <a:lnTo>
                  <a:pt x="662688" y="0"/>
                </a:lnTo>
                <a:lnTo>
                  <a:pt x="662688" y="685110"/>
                </a:lnTo>
                <a:lnTo>
                  <a:pt x="0" y="685110"/>
                </a:lnTo>
                <a:lnTo>
                  <a:pt x="0" y="0"/>
                </a:lnTo>
                <a:close/>
              </a:path>
            </a:pathLst>
          </a:custGeom>
          <a:blipFill rotWithShape="1">
            <a:blip r:embed="rId11">
              <a:alphaModFix/>
            </a:blip>
            <a:stretch>
              <a:fillRect b="0" l="0" r="0" t="0"/>
            </a:stretch>
          </a:blipFill>
          <a:ln>
            <a:noFill/>
          </a:ln>
        </p:spPr>
      </p:sp>
      <p:sp>
        <p:nvSpPr>
          <p:cNvPr id="140" name="Google Shape;140;g2cd8f5a96c4_0_0"/>
          <p:cNvSpPr/>
          <p:nvPr/>
        </p:nvSpPr>
        <p:spPr>
          <a:xfrm>
            <a:off x="4062279" y="9335724"/>
            <a:ext cx="668249" cy="668249"/>
          </a:xfrm>
          <a:custGeom>
            <a:rect b="b" l="l" r="r" t="t"/>
            <a:pathLst>
              <a:path extrusionOk="0" h="668249" w="668249">
                <a:moveTo>
                  <a:pt x="0" y="0"/>
                </a:moveTo>
                <a:lnTo>
                  <a:pt x="668250" y="0"/>
                </a:lnTo>
                <a:lnTo>
                  <a:pt x="668250" y="668250"/>
                </a:lnTo>
                <a:lnTo>
                  <a:pt x="0" y="668250"/>
                </a:lnTo>
                <a:lnTo>
                  <a:pt x="0" y="0"/>
                </a:lnTo>
                <a:close/>
              </a:path>
            </a:pathLst>
          </a:custGeom>
          <a:blipFill rotWithShape="1">
            <a:blip r:embed="rId12">
              <a:alphaModFix/>
            </a:blip>
            <a:stretch>
              <a:fillRect b="0" l="0" r="0" t="0"/>
            </a:stretch>
          </a:blipFill>
          <a:ln>
            <a:noFill/>
          </a:ln>
        </p:spPr>
      </p:sp>
      <p:sp>
        <p:nvSpPr>
          <p:cNvPr id="141" name="Google Shape;141;g2cd8f5a96c4_0_0"/>
          <p:cNvSpPr/>
          <p:nvPr/>
        </p:nvSpPr>
        <p:spPr>
          <a:xfrm>
            <a:off x="3224046" y="9309278"/>
            <a:ext cx="672629" cy="721142"/>
          </a:xfrm>
          <a:custGeom>
            <a:rect b="b" l="l" r="r" t="t"/>
            <a:pathLst>
              <a:path extrusionOk="0" h="721142" w="672629">
                <a:moveTo>
                  <a:pt x="0" y="0"/>
                </a:moveTo>
                <a:lnTo>
                  <a:pt x="672628" y="0"/>
                </a:lnTo>
                <a:lnTo>
                  <a:pt x="672628" y="721142"/>
                </a:lnTo>
                <a:lnTo>
                  <a:pt x="0" y="721142"/>
                </a:lnTo>
                <a:lnTo>
                  <a:pt x="0" y="0"/>
                </a:lnTo>
                <a:close/>
              </a:path>
            </a:pathLst>
          </a:custGeom>
          <a:blipFill rotWithShape="1">
            <a:blip r:embed="rId13">
              <a:alphaModFix/>
            </a:blip>
            <a:stretch>
              <a:fillRect b="0" l="0" r="0" t="0"/>
            </a:stretch>
          </a:blipFill>
          <a:ln>
            <a:noFill/>
          </a:ln>
        </p:spPr>
      </p:sp>
      <p:sp>
        <p:nvSpPr>
          <p:cNvPr id="142" name="Google Shape;142;g2cd8f5a96c4_0_0"/>
          <p:cNvSpPr/>
          <p:nvPr/>
        </p:nvSpPr>
        <p:spPr>
          <a:xfrm>
            <a:off x="4877084" y="9291263"/>
            <a:ext cx="905315" cy="757173"/>
          </a:xfrm>
          <a:custGeom>
            <a:rect b="b" l="l" r="r" t="t"/>
            <a:pathLst>
              <a:path extrusionOk="0" h="757173" w="905315">
                <a:moveTo>
                  <a:pt x="0" y="0"/>
                </a:moveTo>
                <a:lnTo>
                  <a:pt x="905315" y="0"/>
                </a:lnTo>
                <a:lnTo>
                  <a:pt x="905315" y="757173"/>
                </a:lnTo>
                <a:lnTo>
                  <a:pt x="0" y="757173"/>
                </a:lnTo>
                <a:lnTo>
                  <a:pt x="0" y="0"/>
                </a:lnTo>
                <a:close/>
              </a:path>
            </a:pathLst>
          </a:custGeom>
          <a:blipFill rotWithShape="1">
            <a:blip r:embed="rId14">
              <a:alphaModFix/>
            </a:blip>
            <a:stretch>
              <a:fillRect b="0" l="0" r="0" t="0"/>
            </a:stretch>
          </a:blipFill>
          <a:ln>
            <a:noFill/>
          </a:ln>
        </p:spPr>
      </p:sp>
      <p:grpSp>
        <p:nvGrpSpPr>
          <p:cNvPr id="143" name="Google Shape;143;g2cd8f5a96c4_0_0"/>
          <p:cNvGrpSpPr/>
          <p:nvPr/>
        </p:nvGrpSpPr>
        <p:grpSpPr>
          <a:xfrm>
            <a:off x="15109868" y="9044000"/>
            <a:ext cx="2802112" cy="965199"/>
            <a:chOff x="0" y="-66675"/>
            <a:chExt cx="738000" cy="254207"/>
          </a:xfrm>
        </p:grpSpPr>
        <p:sp>
          <p:nvSpPr>
            <p:cNvPr id="144" name="Google Shape;144;g2cd8f5a96c4_0_0"/>
            <p:cNvSpPr/>
            <p:nvPr/>
          </p:nvSpPr>
          <p:spPr>
            <a:xfrm>
              <a:off x="0" y="0"/>
              <a:ext cx="737925" cy="187532"/>
            </a:xfrm>
            <a:custGeom>
              <a:rect b="b" l="l" r="r" t="t"/>
              <a:pathLst>
                <a:path extrusionOk="0" h="187532" w="737925">
                  <a:moveTo>
                    <a:pt x="0" y="0"/>
                  </a:moveTo>
                  <a:lnTo>
                    <a:pt x="737925" y="0"/>
                  </a:lnTo>
                  <a:lnTo>
                    <a:pt x="737925" y="187532"/>
                  </a:lnTo>
                  <a:lnTo>
                    <a:pt x="0" y="187532"/>
                  </a:lnTo>
                  <a:close/>
                </a:path>
              </a:pathLst>
            </a:custGeom>
            <a:solidFill>
              <a:srgbClr val="CCCCCC"/>
            </a:solidFill>
            <a:ln cap="sq" cmpd="sng" w="28575">
              <a:solidFill>
                <a:srgbClr val="000000"/>
              </a:solidFill>
              <a:prstDash val="solid"/>
              <a:miter lim="8000"/>
              <a:headEnd len="sm" w="sm" type="none"/>
              <a:tailEnd len="sm" w="sm" type="none"/>
            </a:ln>
          </p:spPr>
        </p:sp>
        <p:sp>
          <p:nvSpPr>
            <p:cNvPr id="145" name="Google Shape;145;g2cd8f5a96c4_0_0"/>
            <p:cNvSpPr txBox="1"/>
            <p:nvPr/>
          </p:nvSpPr>
          <p:spPr>
            <a:xfrm>
              <a:off x="0" y="-66675"/>
              <a:ext cx="738000" cy="254100"/>
            </a:xfrm>
            <a:prstGeom prst="rect">
              <a:avLst/>
            </a:prstGeom>
            <a:noFill/>
            <a:ln>
              <a:noFill/>
            </a:ln>
          </p:spPr>
          <p:txBody>
            <a:bodyPr anchorCtr="0" anchor="ctr" bIns="50800" lIns="50800" spcFirstLastPara="1" rIns="50800" wrap="square" tIns="50800">
              <a:noAutofit/>
            </a:bodyPr>
            <a:lstStyle/>
            <a:p>
              <a:pPr indent="0" lvl="0" marL="0" marR="0" rtl="0" algn="ctr">
                <a:lnSpc>
                  <a:spcPct val="140000"/>
                </a:lnSpc>
                <a:spcBef>
                  <a:spcPts val="0"/>
                </a:spcBef>
                <a:spcAft>
                  <a:spcPts val="0"/>
                </a:spcAft>
                <a:buNone/>
              </a:pPr>
              <a:r>
                <a:rPr i="0" lang="en-US" sz="1600" u="sng" cap="none" strike="noStrike">
                  <a:solidFill>
                    <a:srgbClr val="000000"/>
                  </a:solidFill>
                  <a:latin typeface="Public Sans"/>
                  <a:ea typeface="Public Sans"/>
                  <a:cs typeface="Public Sans"/>
                  <a:sym typeface="Public Sans"/>
                  <a:hlinkClick action="ppaction://hlinksldjump" r:id="rId15">
                    <a:extLst>
                      <a:ext uri="{A12FA001-AC4F-418D-AE19-62706E023703}">
                        <ahyp:hlinkClr val="tx"/>
                      </a:ext>
                    </a:extLst>
                  </a:hlinkClick>
                </a:rPr>
                <a:t>Back to Agenda Page</a:t>
              </a:r>
              <a:endParaRPr>
                <a:latin typeface="Public Sans"/>
                <a:ea typeface="Public Sans"/>
                <a:cs typeface="Public Sans"/>
                <a:sym typeface="Public Sans"/>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3"/>
        </a:solidFill>
      </p:bgPr>
    </p:bg>
    <p:spTree>
      <p:nvGrpSpPr>
        <p:cNvPr id="434" name="Shape 434"/>
        <p:cNvGrpSpPr/>
        <p:nvPr/>
      </p:nvGrpSpPr>
      <p:grpSpPr>
        <a:xfrm>
          <a:off x="0" y="0"/>
          <a:ext cx="0" cy="0"/>
          <a:chOff x="0" y="0"/>
          <a:chExt cx="0" cy="0"/>
        </a:xfrm>
      </p:grpSpPr>
      <p:sp>
        <p:nvSpPr>
          <p:cNvPr id="435" name="Google Shape;435;g2cd8f5a96c4_2_0"/>
          <p:cNvSpPr txBox="1"/>
          <p:nvPr/>
        </p:nvSpPr>
        <p:spPr>
          <a:xfrm>
            <a:off x="4241675" y="-62925"/>
            <a:ext cx="10284300" cy="1308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7300">
                <a:solidFill>
                  <a:schemeClr val="lt1"/>
                </a:solidFill>
                <a:latin typeface="Kode Mono"/>
                <a:ea typeface="Kode Mono"/>
                <a:cs typeface="Kode Mono"/>
                <a:sym typeface="Kode Mono"/>
              </a:rPr>
              <a:t>Future Direction</a:t>
            </a:r>
            <a:endParaRPr sz="7300">
              <a:solidFill>
                <a:schemeClr val="lt1"/>
              </a:solidFill>
              <a:latin typeface="Kode Mono"/>
              <a:ea typeface="Kode Mono"/>
              <a:cs typeface="Kode Mono"/>
              <a:sym typeface="Kode Mono"/>
            </a:endParaRPr>
          </a:p>
        </p:txBody>
      </p:sp>
      <p:sp>
        <p:nvSpPr>
          <p:cNvPr id="436" name="Google Shape;436;g2cd8f5a96c4_2_0"/>
          <p:cNvSpPr/>
          <p:nvPr/>
        </p:nvSpPr>
        <p:spPr>
          <a:xfrm>
            <a:off x="2692232" y="2060799"/>
            <a:ext cx="11833745" cy="6644616"/>
          </a:xfrm>
          <a:custGeom>
            <a:rect b="b" l="l" r="r" t="t"/>
            <a:pathLst>
              <a:path extrusionOk="0" h="4218804" w="4218804">
                <a:moveTo>
                  <a:pt x="0" y="0"/>
                </a:moveTo>
                <a:lnTo>
                  <a:pt x="4218803" y="0"/>
                </a:lnTo>
                <a:lnTo>
                  <a:pt x="4218803" y="4218804"/>
                </a:lnTo>
                <a:lnTo>
                  <a:pt x="0" y="4218804"/>
                </a:lnTo>
                <a:lnTo>
                  <a:pt x="0" y="0"/>
                </a:lnTo>
                <a:close/>
              </a:path>
            </a:pathLst>
          </a:custGeom>
          <a:blipFill rotWithShape="1">
            <a:blip r:embed="rId3">
              <a:alphaModFix/>
            </a:blip>
            <a:stretch>
              <a:fillRect b="0" l="0" r="0" t="0"/>
            </a:stretch>
          </a:blipFill>
          <a:ln>
            <a:noFill/>
          </a:ln>
        </p:spPr>
      </p:sp>
      <p:sp>
        <p:nvSpPr>
          <p:cNvPr id="437" name="Google Shape;437;g2cd8f5a96c4_2_0"/>
          <p:cNvSpPr txBox="1"/>
          <p:nvPr/>
        </p:nvSpPr>
        <p:spPr>
          <a:xfrm>
            <a:off x="3303175" y="3303150"/>
            <a:ext cx="9519000" cy="5504400"/>
          </a:xfrm>
          <a:prstGeom prst="rect">
            <a:avLst/>
          </a:prstGeom>
          <a:noFill/>
          <a:ln>
            <a:noFill/>
          </a:ln>
        </p:spPr>
        <p:txBody>
          <a:bodyPr anchorCtr="0" anchor="t" bIns="91425" lIns="91425" spcFirstLastPara="1" rIns="91425" wrap="square" tIns="91425">
            <a:spAutoFit/>
          </a:bodyPr>
          <a:lstStyle/>
          <a:p>
            <a:pPr indent="0" lvl="0" marL="0" rtl="0" algn="l">
              <a:lnSpc>
                <a:spcPct val="140000"/>
              </a:lnSpc>
              <a:spcBef>
                <a:spcPts val="0"/>
              </a:spcBef>
              <a:spcAft>
                <a:spcPts val="0"/>
              </a:spcAft>
              <a:buNone/>
            </a:pPr>
            <a:r>
              <a:rPr lang="en-US" sz="3200">
                <a:solidFill>
                  <a:schemeClr val="dk2"/>
                </a:solidFill>
                <a:latin typeface="Public Sans"/>
                <a:ea typeface="Public Sans"/>
                <a:cs typeface="Public Sans"/>
                <a:sym typeface="Public Sans"/>
              </a:rPr>
              <a:t>Additional Features:</a:t>
            </a:r>
            <a:endParaRPr sz="3200">
              <a:solidFill>
                <a:schemeClr val="dk2"/>
              </a:solidFill>
              <a:latin typeface="Public Sans"/>
              <a:ea typeface="Public Sans"/>
              <a:cs typeface="Public Sans"/>
              <a:sym typeface="Public Sans"/>
            </a:endParaRPr>
          </a:p>
          <a:p>
            <a:pPr indent="0" lvl="0" marL="0" rtl="0" algn="l">
              <a:lnSpc>
                <a:spcPct val="140000"/>
              </a:lnSpc>
              <a:spcBef>
                <a:spcPts val="0"/>
              </a:spcBef>
              <a:spcAft>
                <a:spcPts val="0"/>
              </a:spcAft>
              <a:buNone/>
            </a:pPr>
            <a:r>
              <a:t/>
            </a:r>
            <a:endParaRPr sz="3200">
              <a:solidFill>
                <a:schemeClr val="dk2"/>
              </a:solidFill>
              <a:latin typeface="Public Sans"/>
              <a:ea typeface="Public Sans"/>
              <a:cs typeface="Public Sans"/>
              <a:sym typeface="Public Sans"/>
            </a:endParaRPr>
          </a:p>
          <a:p>
            <a:pPr indent="-431800" lvl="0" marL="457200" rtl="0" algn="l">
              <a:lnSpc>
                <a:spcPct val="140000"/>
              </a:lnSpc>
              <a:spcBef>
                <a:spcPts val="0"/>
              </a:spcBef>
              <a:spcAft>
                <a:spcPts val="0"/>
              </a:spcAft>
              <a:buClr>
                <a:schemeClr val="dk2"/>
              </a:buClr>
              <a:buSzPts val="3200"/>
              <a:buFont typeface="Public Sans"/>
              <a:buChar char="-"/>
            </a:pPr>
            <a:r>
              <a:rPr lang="en-US" sz="3200">
                <a:solidFill>
                  <a:schemeClr val="dk2"/>
                </a:solidFill>
                <a:latin typeface="Public Sans"/>
                <a:ea typeface="Public Sans"/>
                <a:cs typeface="Public Sans"/>
                <a:sym typeface="Public Sans"/>
              </a:rPr>
              <a:t>Online Bookings &amp; Reservations of Tables </a:t>
            </a:r>
            <a:endParaRPr sz="3200">
              <a:solidFill>
                <a:schemeClr val="dk2"/>
              </a:solidFill>
              <a:latin typeface="Public Sans"/>
              <a:ea typeface="Public Sans"/>
              <a:cs typeface="Public Sans"/>
              <a:sym typeface="Public Sans"/>
            </a:endParaRPr>
          </a:p>
          <a:p>
            <a:pPr indent="-431800" lvl="0" marL="457200" rtl="0" algn="l">
              <a:lnSpc>
                <a:spcPct val="140000"/>
              </a:lnSpc>
              <a:spcBef>
                <a:spcPts val="0"/>
              </a:spcBef>
              <a:spcAft>
                <a:spcPts val="0"/>
              </a:spcAft>
              <a:buClr>
                <a:schemeClr val="dk2"/>
              </a:buClr>
              <a:buSzPts val="3200"/>
              <a:buFont typeface="Public Sans"/>
              <a:buChar char="-"/>
            </a:pPr>
            <a:r>
              <a:rPr lang="en-US" sz="3200">
                <a:solidFill>
                  <a:schemeClr val="dk2"/>
                </a:solidFill>
                <a:latin typeface="Public Sans"/>
                <a:ea typeface="Public Sans"/>
                <a:cs typeface="Public Sans"/>
                <a:sym typeface="Public Sans"/>
              </a:rPr>
              <a:t>Online Food Ordering &amp; Delivery Services</a:t>
            </a:r>
            <a:endParaRPr sz="3200">
              <a:solidFill>
                <a:schemeClr val="dk2"/>
              </a:solidFill>
              <a:latin typeface="Public Sans"/>
              <a:ea typeface="Public Sans"/>
              <a:cs typeface="Public Sans"/>
              <a:sym typeface="Public Sans"/>
            </a:endParaRPr>
          </a:p>
          <a:p>
            <a:pPr indent="-431800" lvl="0" marL="457200" rtl="0" algn="l">
              <a:lnSpc>
                <a:spcPct val="140000"/>
              </a:lnSpc>
              <a:spcBef>
                <a:spcPts val="0"/>
              </a:spcBef>
              <a:spcAft>
                <a:spcPts val="0"/>
              </a:spcAft>
              <a:buClr>
                <a:schemeClr val="dk2"/>
              </a:buClr>
              <a:buSzPts val="3200"/>
              <a:buFont typeface="Public Sans"/>
              <a:buChar char="-"/>
            </a:pPr>
            <a:r>
              <a:rPr lang="en-US" sz="3200">
                <a:solidFill>
                  <a:schemeClr val="dk2"/>
                </a:solidFill>
                <a:latin typeface="Public Sans"/>
                <a:ea typeface="Public Sans"/>
                <a:cs typeface="Public Sans"/>
                <a:sym typeface="Public Sans"/>
              </a:rPr>
              <a:t>Blog Content: Recipes, Interviews, Events, etc.</a:t>
            </a:r>
            <a:endParaRPr sz="3200">
              <a:solidFill>
                <a:schemeClr val="dk2"/>
              </a:solidFill>
              <a:latin typeface="Public Sans"/>
              <a:ea typeface="Public Sans"/>
              <a:cs typeface="Public Sans"/>
              <a:sym typeface="Public Sans"/>
            </a:endParaRPr>
          </a:p>
          <a:p>
            <a:pPr indent="-431800" lvl="0" marL="457200" rtl="0" algn="l">
              <a:lnSpc>
                <a:spcPct val="140000"/>
              </a:lnSpc>
              <a:spcBef>
                <a:spcPts val="0"/>
              </a:spcBef>
              <a:spcAft>
                <a:spcPts val="0"/>
              </a:spcAft>
              <a:buClr>
                <a:schemeClr val="dk2"/>
              </a:buClr>
              <a:buSzPts val="3200"/>
              <a:buFont typeface="Public Sans"/>
              <a:buChar char="-"/>
            </a:pPr>
            <a:r>
              <a:rPr lang="en-US" sz="3200">
                <a:solidFill>
                  <a:schemeClr val="dk2"/>
                </a:solidFill>
                <a:latin typeface="Public Sans"/>
                <a:ea typeface="Public Sans"/>
                <a:cs typeface="Public Sans"/>
                <a:sym typeface="Public Sans"/>
              </a:rPr>
              <a:t>Optimize for mobile and integrate social media for broader reach</a:t>
            </a:r>
            <a:endParaRPr sz="3200">
              <a:solidFill>
                <a:schemeClr val="dk2"/>
              </a:solidFill>
              <a:latin typeface="Public Sans"/>
              <a:ea typeface="Public Sans"/>
              <a:cs typeface="Public Sans"/>
              <a:sym typeface="Public Sans"/>
            </a:endParaRPr>
          </a:p>
          <a:p>
            <a:pPr indent="0" lvl="0" marL="457200" rtl="0" algn="l">
              <a:lnSpc>
                <a:spcPct val="140000"/>
              </a:lnSpc>
              <a:spcBef>
                <a:spcPts val="0"/>
              </a:spcBef>
              <a:spcAft>
                <a:spcPts val="0"/>
              </a:spcAft>
              <a:buNone/>
            </a:pPr>
            <a:r>
              <a:t/>
            </a:r>
            <a:endParaRPr sz="3200">
              <a:solidFill>
                <a:schemeClr val="dk2"/>
              </a:solidFill>
              <a:latin typeface="Public Sans"/>
              <a:ea typeface="Public Sans"/>
              <a:cs typeface="Public Sans"/>
              <a:sym typeface="Public Sans"/>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sp>
        <p:nvSpPr>
          <p:cNvPr id="442" name="Google Shape;442;p10"/>
          <p:cNvSpPr/>
          <p:nvPr/>
        </p:nvSpPr>
        <p:spPr>
          <a:xfrm>
            <a:off x="-1816736" y="-5817236"/>
            <a:ext cx="21921472" cy="21921472"/>
          </a:xfrm>
          <a:custGeom>
            <a:rect b="b" l="l" r="r" t="t"/>
            <a:pathLst>
              <a:path extrusionOk="0" h="21921472" w="21921472">
                <a:moveTo>
                  <a:pt x="0" y="0"/>
                </a:moveTo>
                <a:lnTo>
                  <a:pt x="21921472" y="0"/>
                </a:lnTo>
                <a:lnTo>
                  <a:pt x="21921472" y="21921472"/>
                </a:lnTo>
                <a:lnTo>
                  <a:pt x="0" y="21921472"/>
                </a:lnTo>
                <a:lnTo>
                  <a:pt x="0" y="0"/>
                </a:lnTo>
                <a:close/>
              </a:path>
            </a:pathLst>
          </a:custGeom>
          <a:blipFill rotWithShape="1">
            <a:blip r:embed="rId3">
              <a:alphaModFix amt="50000"/>
            </a:blip>
            <a:stretch>
              <a:fillRect b="0" l="0" r="0" t="0"/>
            </a:stretch>
          </a:blipFill>
          <a:ln>
            <a:noFill/>
          </a:ln>
        </p:spPr>
      </p:sp>
      <p:sp>
        <p:nvSpPr>
          <p:cNvPr id="443" name="Google Shape;443;p10"/>
          <p:cNvSpPr/>
          <p:nvPr/>
        </p:nvSpPr>
        <p:spPr>
          <a:xfrm>
            <a:off x="-2051798" y="6727729"/>
            <a:ext cx="7151220" cy="2327397"/>
          </a:xfrm>
          <a:custGeom>
            <a:rect b="b" l="l" r="r" t="t"/>
            <a:pathLst>
              <a:path extrusionOk="0" h="2327397" w="7151220">
                <a:moveTo>
                  <a:pt x="0" y="0"/>
                </a:moveTo>
                <a:lnTo>
                  <a:pt x="7151219" y="0"/>
                </a:lnTo>
                <a:lnTo>
                  <a:pt x="7151219" y="2327397"/>
                </a:lnTo>
                <a:lnTo>
                  <a:pt x="0" y="2327397"/>
                </a:lnTo>
                <a:lnTo>
                  <a:pt x="0" y="0"/>
                </a:lnTo>
                <a:close/>
              </a:path>
            </a:pathLst>
          </a:custGeom>
          <a:blipFill rotWithShape="1">
            <a:blip r:embed="rId4">
              <a:alphaModFix/>
            </a:blip>
            <a:stretch>
              <a:fillRect b="0" l="0" r="0" t="0"/>
            </a:stretch>
          </a:blipFill>
          <a:ln>
            <a:noFill/>
          </a:ln>
        </p:spPr>
      </p:sp>
      <p:sp>
        <p:nvSpPr>
          <p:cNvPr id="444" name="Google Shape;444;p10"/>
          <p:cNvSpPr/>
          <p:nvPr/>
        </p:nvSpPr>
        <p:spPr>
          <a:xfrm>
            <a:off x="15077168" y="1724416"/>
            <a:ext cx="4364264" cy="8728529"/>
          </a:xfrm>
          <a:custGeom>
            <a:rect b="b" l="l" r="r" t="t"/>
            <a:pathLst>
              <a:path extrusionOk="0" h="8728529" w="4364264">
                <a:moveTo>
                  <a:pt x="0" y="0"/>
                </a:moveTo>
                <a:lnTo>
                  <a:pt x="4364264" y="0"/>
                </a:lnTo>
                <a:lnTo>
                  <a:pt x="4364264" y="8728529"/>
                </a:lnTo>
                <a:lnTo>
                  <a:pt x="0" y="8728529"/>
                </a:lnTo>
                <a:lnTo>
                  <a:pt x="0" y="0"/>
                </a:lnTo>
                <a:close/>
              </a:path>
            </a:pathLst>
          </a:custGeom>
          <a:blipFill rotWithShape="1">
            <a:blip r:embed="rId5">
              <a:alphaModFix/>
            </a:blip>
            <a:stretch>
              <a:fillRect b="0" l="0" r="0" t="0"/>
            </a:stretch>
          </a:blipFill>
          <a:ln>
            <a:noFill/>
          </a:ln>
        </p:spPr>
      </p:sp>
      <p:sp>
        <p:nvSpPr>
          <p:cNvPr id="445" name="Google Shape;445;p10"/>
          <p:cNvSpPr/>
          <p:nvPr/>
        </p:nvSpPr>
        <p:spPr>
          <a:xfrm>
            <a:off x="13333126" y="0"/>
            <a:ext cx="3684917" cy="3684917"/>
          </a:xfrm>
          <a:custGeom>
            <a:rect b="b" l="l" r="r" t="t"/>
            <a:pathLst>
              <a:path extrusionOk="0" h="3684917" w="3684917">
                <a:moveTo>
                  <a:pt x="0" y="0"/>
                </a:moveTo>
                <a:lnTo>
                  <a:pt x="3684918" y="0"/>
                </a:lnTo>
                <a:lnTo>
                  <a:pt x="3684918" y="3684917"/>
                </a:lnTo>
                <a:lnTo>
                  <a:pt x="0" y="3684917"/>
                </a:lnTo>
                <a:lnTo>
                  <a:pt x="0" y="0"/>
                </a:lnTo>
                <a:close/>
              </a:path>
            </a:pathLst>
          </a:custGeom>
          <a:blipFill rotWithShape="1">
            <a:blip r:embed="rId6">
              <a:alphaModFix/>
            </a:blip>
            <a:stretch>
              <a:fillRect b="0" l="0" r="0" t="0"/>
            </a:stretch>
          </a:blipFill>
          <a:ln>
            <a:noFill/>
          </a:ln>
        </p:spPr>
      </p:sp>
      <p:sp>
        <p:nvSpPr>
          <p:cNvPr id="446" name="Google Shape;446;p10"/>
          <p:cNvSpPr/>
          <p:nvPr/>
        </p:nvSpPr>
        <p:spPr>
          <a:xfrm>
            <a:off x="1523812" y="-5528151"/>
            <a:ext cx="4364264" cy="8728529"/>
          </a:xfrm>
          <a:custGeom>
            <a:rect b="b" l="l" r="r" t="t"/>
            <a:pathLst>
              <a:path extrusionOk="0" h="8728529" w="4364264">
                <a:moveTo>
                  <a:pt x="0" y="0"/>
                </a:moveTo>
                <a:lnTo>
                  <a:pt x="4364264" y="0"/>
                </a:lnTo>
                <a:lnTo>
                  <a:pt x="4364264" y="8728529"/>
                </a:lnTo>
                <a:lnTo>
                  <a:pt x="0" y="8728529"/>
                </a:lnTo>
                <a:lnTo>
                  <a:pt x="0" y="0"/>
                </a:lnTo>
                <a:close/>
              </a:path>
            </a:pathLst>
          </a:custGeom>
          <a:blipFill rotWithShape="1">
            <a:blip r:embed="rId5">
              <a:alphaModFix/>
            </a:blip>
            <a:stretch>
              <a:fillRect b="0" l="0" r="0" t="0"/>
            </a:stretch>
          </a:blipFill>
          <a:ln>
            <a:noFill/>
          </a:ln>
        </p:spPr>
      </p:sp>
      <p:sp>
        <p:nvSpPr>
          <p:cNvPr id="447" name="Google Shape;447;p10"/>
          <p:cNvSpPr/>
          <p:nvPr/>
        </p:nvSpPr>
        <p:spPr>
          <a:xfrm>
            <a:off x="3443210" y="2152891"/>
            <a:ext cx="10495805" cy="5247903"/>
          </a:xfrm>
          <a:custGeom>
            <a:rect b="b" l="l" r="r" t="t"/>
            <a:pathLst>
              <a:path extrusionOk="0" h="5247903" w="10495805">
                <a:moveTo>
                  <a:pt x="0" y="0"/>
                </a:moveTo>
                <a:lnTo>
                  <a:pt x="10495805" y="0"/>
                </a:lnTo>
                <a:lnTo>
                  <a:pt x="10495805" y="5247902"/>
                </a:lnTo>
                <a:lnTo>
                  <a:pt x="0" y="5247902"/>
                </a:lnTo>
                <a:lnTo>
                  <a:pt x="0" y="0"/>
                </a:lnTo>
                <a:close/>
              </a:path>
            </a:pathLst>
          </a:custGeom>
          <a:blipFill rotWithShape="1">
            <a:blip r:embed="rId7">
              <a:alphaModFix/>
            </a:blip>
            <a:stretch>
              <a:fillRect b="0" l="0" r="0" t="0"/>
            </a:stretch>
          </a:blipFill>
          <a:ln>
            <a:noFill/>
          </a:ln>
        </p:spPr>
      </p:sp>
      <p:sp>
        <p:nvSpPr>
          <p:cNvPr id="448" name="Google Shape;448;p10"/>
          <p:cNvSpPr/>
          <p:nvPr/>
        </p:nvSpPr>
        <p:spPr>
          <a:xfrm>
            <a:off x="3705944" y="2391347"/>
            <a:ext cx="10495805" cy="5247903"/>
          </a:xfrm>
          <a:custGeom>
            <a:rect b="b" l="l" r="r" t="t"/>
            <a:pathLst>
              <a:path extrusionOk="0" h="5247903" w="10495805">
                <a:moveTo>
                  <a:pt x="0" y="0"/>
                </a:moveTo>
                <a:lnTo>
                  <a:pt x="10495805" y="0"/>
                </a:lnTo>
                <a:lnTo>
                  <a:pt x="10495805" y="5247902"/>
                </a:lnTo>
                <a:lnTo>
                  <a:pt x="0" y="5247902"/>
                </a:lnTo>
                <a:lnTo>
                  <a:pt x="0" y="0"/>
                </a:lnTo>
                <a:close/>
              </a:path>
            </a:pathLst>
          </a:custGeom>
          <a:blipFill rotWithShape="1">
            <a:blip r:embed="rId7">
              <a:alphaModFix/>
            </a:blip>
            <a:stretch>
              <a:fillRect b="0" l="0" r="0" t="0"/>
            </a:stretch>
          </a:blipFill>
          <a:ln>
            <a:noFill/>
          </a:ln>
        </p:spPr>
      </p:sp>
      <p:sp>
        <p:nvSpPr>
          <p:cNvPr id="449" name="Google Shape;449;p10"/>
          <p:cNvSpPr/>
          <p:nvPr/>
        </p:nvSpPr>
        <p:spPr>
          <a:xfrm>
            <a:off x="3958123" y="2643525"/>
            <a:ext cx="10495805" cy="5247903"/>
          </a:xfrm>
          <a:custGeom>
            <a:rect b="b" l="l" r="r" t="t"/>
            <a:pathLst>
              <a:path extrusionOk="0" h="5247903" w="10495805">
                <a:moveTo>
                  <a:pt x="0" y="0"/>
                </a:moveTo>
                <a:lnTo>
                  <a:pt x="10495805" y="0"/>
                </a:lnTo>
                <a:lnTo>
                  <a:pt x="10495805" y="5247903"/>
                </a:lnTo>
                <a:lnTo>
                  <a:pt x="0" y="5247903"/>
                </a:lnTo>
                <a:lnTo>
                  <a:pt x="0" y="0"/>
                </a:lnTo>
                <a:close/>
              </a:path>
            </a:pathLst>
          </a:custGeom>
          <a:blipFill rotWithShape="1">
            <a:blip r:embed="rId8">
              <a:alphaModFix/>
            </a:blip>
            <a:stretch>
              <a:fillRect b="0" l="0" r="0" t="0"/>
            </a:stretch>
          </a:blipFill>
          <a:ln>
            <a:noFill/>
          </a:ln>
        </p:spPr>
      </p:sp>
      <p:sp>
        <p:nvSpPr>
          <p:cNvPr id="450" name="Google Shape;450;p10"/>
          <p:cNvSpPr/>
          <p:nvPr/>
        </p:nvSpPr>
        <p:spPr>
          <a:xfrm>
            <a:off x="4227848" y="2909472"/>
            <a:ext cx="581810" cy="581810"/>
          </a:xfrm>
          <a:custGeom>
            <a:rect b="b" l="l" r="r" t="t"/>
            <a:pathLst>
              <a:path extrusionOk="0" h="581810" w="581810">
                <a:moveTo>
                  <a:pt x="0" y="0"/>
                </a:moveTo>
                <a:lnTo>
                  <a:pt x="581810" y="0"/>
                </a:lnTo>
                <a:lnTo>
                  <a:pt x="581810" y="581811"/>
                </a:lnTo>
                <a:lnTo>
                  <a:pt x="0" y="581811"/>
                </a:lnTo>
                <a:lnTo>
                  <a:pt x="0" y="0"/>
                </a:lnTo>
                <a:close/>
              </a:path>
            </a:pathLst>
          </a:custGeom>
          <a:blipFill rotWithShape="1">
            <a:blip r:embed="rId9">
              <a:alphaModFix/>
            </a:blip>
            <a:stretch>
              <a:fillRect b="0" l="0" r="0" t="0"/>
            </a:stretch>
          </a:blipFill>
          <a:ln>
            <a:noFill/>
          </a:ln>
        </p:spPr>
      </p:sp>
      <p:sp>
        <p:nvSpPr>
          <p:cNvPr id="451" name="Google Shape;451;p10"/>
          <p:cNvSpPr/>
          <p:nvPr/>
        </p:nvSpPr>
        <p:spPr>
          <a:xfrm>
            <a:off x="12848391" y="7478728"/>
            <a:ext cx="484735" cy="825401"/>
          </a:xfrm>
          <a:custGeom>
            <a:rect b="b" l="l" r="r" t="t"/>
            <a:pathLst>
              <a:path extrusionOk="0" h="825401" w="484735">
                <a:moveTo>
                  <a:pt x="0" y="0"/>
                </a:moveTo>
                <a:lnTo>
                  <a:pt x="484735" y="0"/>
                </a:lnTo>
                <a:lnTo>
                  <a:pt x="484735" y="825400"/>
                </a:lnTo>
                <a:lnTo>
                  <a:pt x="0" y="825400"/>
                </a:lnTo>
                <a:lnTo>
                  <a:pt x="0" y="0"/>
                </a:lnTo>
                <a:close/>
              </a:path>
            </a:pathLst>
          </a:custGeom>
          <a:blipFill rotWithShape="1">
            <a:blip r:embed="rId10">
              <a:alphaModFix/>
            </a:blip>
            <a:stretch>
              <a:fillRect b="0" l="0" r="0" t="0"/>
            </a:stretch>
          </a:blipFill>
          <a:ln>
            <a:noFill/>
          </a:ln>
        </p:spPr>
      </p:sp>
      <p:sp>
        <p:nvSpPr>
          <p:cNvPr id="452" name="Google Shape;452;p10"/>
          <p:cNvSpPr/>
          <p:nvPr/>
        </p:nvSpPr>
        <p:spPr>
          <a:xfrm>
            <a:off x="13569053" y="2909472"/>
            <a:ext cx="613646" cy="613646"/>
          </a:xfrm>
          <a:custGeom>
            <a:rect b="b" l="l" r="r" t="t"/>
            <a:pathLst>
              <a:path extrusionOk="0" h="613646" w="613646">
                <a:moveTo>
                  <a:pt x="0" y="0"/>
                </a:moveTo>
                <a:lnTo>
                  <a:pt x="613646" y="0"/>
                </a:lnTo>
                <a:lnTo>
                  <a:pt x="613646" y="613646"/>
                </a:lnTo>
                <a:lnTo>
                  <a:pt x="0" y="613646"/>
                </a:lnTo>
                <a:lnTo>
                  <a:pt x="0" y="0"/>
                </a:lnTo>
                <a:close/>
              </a:path>
            </a:pathLst>
          </a:custGeom>
          <a:blipFill rotWithShape="1">
            <a:blip r:embed="rId11">
              <a:alphaModFix/>
            </a:blip>
            <a:stretch>
              <a:fillRect b="0" l="0" r="0" t="0"/>
            </a:stretch>
          </a:blipFill>
          <a:ln>
            <a:noFill/>
          </a:ln>
        </p:spPr>
      </p:sp>
      <p:grpSp>
        <p:nvGrpSpPr>
          <p:cNvPr id="453" name="Google Shape;453;p10"/>
          <p:cNvGrpSpPr/>
          <p:nvPr/>
        </p:nvGrpSpPr>
        <p:grpSpPr>
          <a:xfrm>
            <a:off x="572626" y="1323946"/>
            <a:ext cx="1658982" cy="4147456"/>
            <a:chOff x="0" y="0"/>
            <a:chExt cx="2211976" cy="5529941"/>
          </a:xfrm>
        </p:grpSpPr>
        <p:sp>
          <p:nvSpPr>
            <p:cNvPr id="454" name="Google Shape;454;p10"/>
            <p:cNvSpPr/>
            <p:nvPr/>
          </p:nvSpPr>
          <p:spPr>
            <a:xfrm>
              <a:off x="0" y="0"/>
              <a:ext cx="1105988" cy="1105988"/>
            </a:xfrm>
            <a:custGeom>
              <a:rect b="b" l="l" r="r" t="t"/>
              <a:pathLst>
                <a:path extrusionOk="0" h="1105988" w="1105988">
                  <a:moveTo>
                    <a:pt x="0" y="0"/>
                  </a:moveTo>
                  <a:lnTo>
                    <a:pt x="1105988" y="0"/>
                  </a:lnTo>
                  <a:lnTo>
                    <a:pt x="1105988" y="1105988"/>
                  </a:lnTo>
                  <a:lnTo>
                    <a:pt x="0" y="1105988"/>
                  </a:lnTo>
                  <a:lnTo>
                    <a:pt x="0" y="0"/>
                  </a:lnTo>
                  <a:close/>
                </a:path>
              </a:pathLst>
            </a:custGeom>
            <a:blipFill rotWithShape="1">
              <a:blip r:embed="rId12">
                <a:alphaModFix/>
              </a:blip>
              <a:stretch>
                <a:fillRect b="0" l="0" r="0" t="0"/>
              </a:stretch>
            </a:blipFill>
            <a:ln>
              <a:noFill/>
            </a:ln>
          </p:spPr>
        </p:sp>
        <p:sp>
          <p:nvSpPr>
            <p:cNvPr id="455" name="Google Shape;455;p10"/>
            <p:cNvSpPr/>
            <p:nvPr/>
          </p:nvSpPr>
          <p:spPr>
            <a:xfrm>
              <a:off x="1105988" y="0"/>
              <a:ext cx="1105988" cy="1105988"/>
            </a:xfrm>
            <a:custGeom>
              <a:rect b="b" l="l" r="r" t="t"/>
              <a:pathLst>
                <a:path extrusionOk="0" h="1105988" w="1105988">
                  <a:moveTo>
                    <a:pt x="0" y="0"/>
                  </a:moveTo>
                  <a:lnTo>
                    <a:pt x="1105988" y="0"/>
                  </a:lnTo>
                  <a:lnTo>
                    <a:pt x="1105988" y="1105988"/>
                  </a:lnTo>
                  <a:lnTo>
                    <a:pt x="0" y="1105988"/>
                  </a:lnTo>
                  <a:lnTo>
                    <a:pt x="0" y="0"/>
                  </a:lnTo>
                  <a:close/>
                </a:path>
              </a:pathLst>
            </a:custGeom>
            <a:blipFill rotWithShape="1">
              <a:blip r:embed="rId13">
                <a:alphaModFix/>
              </a:blip>
              <a:stretch>
                <a:fillRect b="0" l="0" r="0" t="0"/>
              </a:stretch>
            </a:blipFill>
            <a:ln>
              <a:noFill/>
            </a:ln>
          </p:spPr>
        </p:sp>
        <p:sp>
          <p:nvSpPr>
            <p:cNvPr id="456" name="Google Shape;456;p10"/>
            <p:cNvSpPr/>
            <p:nvPr/>
          </p:nvSpPr>
          <p:spPr>
            <a:xfrm>
              <a:off x="0" y="2211976"/>
              <a:ext cx="1105988" cy="1105988"/>
            </a:xfrm>
            <a:custGeom>
              <a:rect b="b" l="l" r="r" t="t"/>
              <a:pathLst>
                <a:path extrusionOk="0" h="1105988" w="1105988">
                  <a:moveTo>
                    <a:pt x="0" y="0"/>
                  </a:moveTo>
                  <a:lnTo>
                    <a:pt x="1105988" y="0"/>
                  </a:lnTo>
                  <a:lnTo>
                    <a:pt x="1105988" y="1105989"/>
                  </a:lnTo>
                  <a:lnTo>
                    <a:pt x="0" y="1105989"/>
                  </a:lnTo>
                  <a:lnTo>
                    <a:pt x="0" y="0"/>
                  </a:lnTo>
                  <a:close/>
                </a:path>
              </a:pathLst>
            </a:custGeom>
            <a:blipFill rotWithShape="1">
              <a:blip r:embed="rId14">
                <a:alphaModFix/>
              </a:blip>
              <a:stretch>
                <a:fillRect b="0" l="0" r="0" t="0"/>
              </a:stretch>
            </a:blipFill>
            <a:ln>
              <a:noFill/>
            </a:ln>
          </p:spPr>
        </p:sp>
        <p:sp>
          <p:nvSpPr>
            <p:cNvPr id="457" name="Google Shape;457;p10"/>
            <p:cNvSpPr/>
            <p:nvPr/>
          </p:nvSpPr>
          <p:spPr>
            <a:xfrm>
              <a:off x="1105988" y="2211976"/>
              <a:ext cx="1105988" cy="1105988"/>
            </a:xfrm>
            <a:custGeom>
              <a:rect b="b" l="l" r="r" t="t"/>
              <a:pathLst>
                <a:path extrusionOk="0" h="1105988" w="1105988">
                  <a:moveTo>
                    <a:pt x="0" y="0"/>
                  </a:moveTo>
                  <a:lnTo>
                    <a:pt x="1105988" y="0"/>
                  </a:lnTo>
                  <a:lnTo>
                    <a:pt x="1105988" y="1105989"/>
                  </a:lnTo>
                  <a:lnTo>
                    <a:pt x="0" y="1105989"/>
                  </a:lnTo>
                  <a:lnTo>
                    <a:pt x="0" y="0"/>
                  </a:lnTo>
                  <a:close/>
                </a:path>
              </a:pathLst>
            </a:custGeom>
            <a:blipFill rotWithShape="1">
              <a:blip r:embed="rId15">
                <a:alphaModFix/>
              </a:blip>
              <a:stretch>
                <a:fillRect b="0" l="0" r="0" t="0"/>
              </a:stretch>
            </a:blipFill>
            <a:ln>
              <a:noFill/>
            </a:ln>
          </p:spPr>
        </p:sp>
        <p:sp>
          <p:nvSpPr>
            <p:cNvPr id="458" name="Google Shape;458;p10"/>
            <p:cNvSpPr/>
            <p:nvPr/>
          </p:nvSpPr>
          <p:spPr>
            <a:xfrm>
              <a:off x="0" y="1105988"/>
              <a:ext cx="1105988" cy="1105988"/>
            </a:xfrm>
            <a:custGeom>
              <a:rect b="b" l="l" r="r" t="t"/>
              <a:pathLst>
                <a:path extrusionOk="0" h="1105988" w="1105988">
                  <a:moveTo>
                    <a:pt x="0" y="0"/>
                  </a:moveTo>
                  <a:lnTo>
                    <a:pt x="1105988" y="0"/>
                  </a:lnTo>
                  <a:lnTo>
                    <a:pt x="1105988" y="1105988"/>
                  </a:lnTo>
                  <a:lnTo>
                    <a:pt x="0" y="1105988"/>
                  </a:lnTo>
                  <a:lnTo>
                    <a:pt x="0" y="0"/>
                  </a:lnTo>
                  <a:close/>
                </a:path>
              </a:pathLst>
            </a:custGeom>
            <a:blipFill rotWithShape="1">
              <a:blip r:embed="rId16">
                <a:alphaModFix/>
              </a:blip>
              <a:stretch>
                <a:fillRect b="0" l="0" r="0" t="0"/>
              </a:stretch>
            </a:blipFill>
            <a:ln>
              <a:noFill/>
            </a:ln>
          </p:spPr>
        </p:sp>
        <p:sp>
          <p:nvSpPr>
            <p:cNvPr id="459" name="Google Shape;459;p10"/>
            <p:cNvSpPr/>
            <p:nvPr/>
          </p:nvSpPr>
          <p:spPr>
            <a:xfrm>
              <a:off x="1105988" y="1105988"/>
              <a:ext cx="1105988" cy="1105988"/>
            </a:xfrm>
            <a:custGeom>
              <a:rect b="b" l="l" r="r" t="t"/>
              <a:pathLst>
                <a:path extrusionOk="0" h="1105988" w="1105988">
                  <a:moveTo>
                    <a:pt x="0" y="0"/>
                  </a:moveTo>
                  <a:lnTo>
                    <a:pt x="1105988" y="0"/>
                  </a:lnTo>
                  <a:lnTo>
                    <a:pt x="1105988" y="1105988"/>
                  </a:lnTo>
                  <a:lnTo>
                    <a:pt x="0" y="1105988"/>
                  </a:lnTo>
                  <a:lnTo>
                    <a:pt x="0" y="0"/>
                  </a:lnTo>
                  <a:close/>
                </a:path>
              </a:pathLst>
            </a:custGeom>
            <a:blipFill rotWithShape="1">
              <a:blip r:embed="rId17">
                <a:alphaModFix/>
              </a:blip>
              <a:stretch>
                <a:fillRect b="0" l="0" r="0" t="0"/>
              </a:stretch>
            </a:blipFill>
            <a:ln>
              <a:noFill/>
            </a:ln>
          </p:spPr>
        </p:sp>
        <p:sp>
          <p:nvSpPr>
            <p:cNvPr id="460" name="Google Shape;460;p10"/>
            <p:cNvSpPr/>
            <p:nvPr/>
          </p:nvSpPr>
          <p:spPr>
            <a:xfrm>
              <a:off x="0" y="3317965"/>
              <a:ext cx="1105988" cy="1105988"/>
            </a:xfrm>
            <a:custGeom>
              <a:rect b="b" l="l" r="r" t="t"/>
              <a:pathLst>
                <a:path extrusionOk="0" h="1105988" w="1105988">
                  <a:moveTo>
                    <a:pt x="0" y="0"/>
                  </a:moveTo>
                  <a:lnTo>
                    <a:pt x="1105988" y="0"/>
                  </a:lnTo>
                  <a:lnTo>
                    <a:pt x="1105988" y="1105988"/>
                  </a:lnTo>
                  <a:lnTo>
                    <a:pt x="0" y="1105988"/>
                  </a:lnTo>
                  <a:lnTo>
                    <a:pt x="0" y="0"/>
                  </a:lnTo>
                  <a:close/>
                </a:path>
              </a:pathLst>
            </a:custGeom>
            <a:blipFill rotWithShape="1">
              <a:blip r:embed="rId18">
                <a:alphaModFix/>
              </a:blip>
              <a:stretch>
                <a:fillRect b="0" l="0" r="0" t="0"/>
              </a:stretch>
            </a:blipFill>
            <a:ln>
              <a:noFill/>
            </a:ln>
          </p:spPr>
        </p:sp>
        <p:sp>
          <p:nvSpPr>
            <p:cNvPr id="461" name="Google Shape;461;p10"/>
            <p:cNvSpPr/>
            <p:nvPr/>
          </p:nvSpPr>
          <p:spPr>
            <a:xfrm>
              <a:off x="1105988" y="3317965"/>
              <a:ext cx="1105988" cy="1105988"/>
            </a:xfrm>
            <a:custGeom>
              <a:rect b="b" l="l" r="r" t="t"/>
              <a:pathLst>
                <a:path extrusionOk="0" h="1105988" w="1105988">
                  <a:moveTo>
                    <a:pt x="0" y="0"/>
                  </a:moveTo>
                  <a:lnTo>
                    <a:pt x="1105988" y="0"/>
                  </a:lnTo>
                  <a:lnTo>
                    <a:pt x="1105988" y="1105988"/>
                  </a:lnTo>
                  <a:lnTo>
                    <a:pt x="0" y="1105988"/>
                  </a:lnTo>
                  <a:lnTo>
                    <a:pt x="0" y="0"/>
                  </a:lnTo>
                  <a:close/>
                </a:path>
              </a:pathLst>
            </a:custGeom>
            <a:blipFill rotWithShape="1">
              <a:blip r:embed="rId19">
                <a:alphaModFix/>
              </a:blip>
              <a:stretch>
                <a:fillRect b="0" l="0" r="0" t="0"/>
              </a:stretch>
            </a:blipFill>
            <a:ln>
              <a:noFill/>
            </a:ln>
          </p:spPr>
        </p:sp>
        <p:sp>
          <p:nvSpPr>
            <p:cNvPr id="462" name="Google Shape;462;p10"/>
            <p:cNvSpPr/>
            <p:nvPr/>
          </p:nvSpPr>
          <p:spPr>
            <a:xfrm>
              <a:off x="0" y="4423953"/>
              <a:ext cx="1105988" cy="1105988"/>
            </a:xfrm>
            <a:custGeom>
              <a:rect b="b" l="l" r="r" t="t"/>
              <a:pathLst>
                <a:path extrusionOk="0" h="1105988" w="1105988">
                  <a:moveTo>
                    <a:pt x="0" y="0"/>
                  </a:moveTo>
                  <a:lnTo>
                    <a:pt x="1105988" y="0"/>
                  </a:lnTo>
                  <a:lnTo>
                    <a:pt x="1105988" y="1105988"/>
                  </a:lnTo>
                  <a:lnTo>
                    <a:pt x="0" y="1105988"/>
                  </a:lnTo>
                  <a:lnTo>
                    <a:pt x="0" y="0"/>
                  </a:lnTo>
                  <a:close/>
                </a:path>
              </a:pathLst>
            </a:custGeom>
            <a:blipFill rotWithShape="1">
              <a:blip r:embed="rId20">
                <a:alphaModFix/>
              </a:blip>
              <a:stretch>
                <a:fillRect b="0" l="0" r="0" t="0"/>
              </a:stretch>
            </a:blipFill>
            <a:ln>
              <a:noFill/>
            </a:ln>
          </p:spPr>
        </p:sp>
        <p:sp>
          <p:nvSpPr>
            <p:cNvPr id="463" name="Google Shape;463;p10"/>
            <p:cNvSpPr/>
            <p:nvPr/>
          </p:nvSpPr>
          <p:spPr>
            <a:xfrm>
              <a:off x="1105988" y="4423953"/>
              <a:ext cx="1105988" cy="1105988"/>
            </a:xfrm>
            <a:custGeom>
              <a:rect b="b" l="l" r="r" t="t"/>
              <a:pathLst>
                <a:path extrusionOk="0" h="1105988" w="1105988">
                  <a:moveTo>
                    <a:pt x="0" y="0"/>
                  </a:moveTo>
                  <a:lnTo>
                    <a:pt x="1105988" y="0"/>
                  </a:lnTo>
                  <a:lnTo>
                    <a:pt x="1105988" y="1105988"/>
                  </a:lnTo>
                  <a:lnTo>
                    <a:pt x="0" y="1105988"/>
                  </a:lnTo>
                  <a:lnTo>
                    <a:pt x="0" y="0"/>
                  </a:lnTo>
                  <a:close/>
                </a:path>
              </a:pathLst>
            </a:custGeom>
            <a:blipFill rotWithShape="1">
              <a:blip r:embed="rId21">
                <a:alphaModFix/>
              </a:blip>
              <a:stretch>
                <a:fillRect b="0" l="0" r="0" t="0"/>
              </a:stretch>
            </a:blipFill>
            <a:ln>
              <a:noFill/>
            </a:ln>
          </p:spPr>
        </p:sp>
        <p:sp>
          <p:nvSpPr>
            <p:cNvPr id="464" name="Google Shape;464;p10"/>
            <p:cNvSpPr/>
            <p:nvPr/>
          </p:nvSpPr>
          <p:spPr>
            <a:xfrm>
              <a:off x="1284474" y="4613333"/>
              <a:ext cx="749016" cy="727227"/>
            </a:xfrm>
            <a:custGeom>
              <a:rect b="b" l="l" r="r" t="t"/>
              <a:pathLst>
                <a:path extrusionOk="0" h="727227" w="749016">
                  <a:moveTo>
                    <a:pt x="0" y="0"/>
                  </a:moveTo>
                  <a:lnTo>
                    <a:pt x="749016" y="0"/>
                  </a:lnTo>
                  <a:lnTo>
                    <a:pt x="749016" y="727227"/>
                  </a:lnTo>
                  <a:lnTo>
                    <a:pt x="0" y="727227"/>
                  </a:lnTo>
                  <a:lnTo>
                    <a:pt x="0" y="0"/>
                  </a:lnTo>
                  <a:close/>
                </a:path>
              </a:pathLst>
            </a:custGeom>
            <a:blipFill rotWithShape="1">
              <a:blip r:embed="rId22">
                <a:alphaModFix/>
              </a:blip>
              <a:stretch>
                <a:fillRect b="0" l="0" r="0" t="0"/>
              </a:stretch>
            </a:blipFill>
            <a:ln>
              <a:noFill/>
            </a:ln>
          </p:spPr>
        </p:sp>
      </p:grpSp>
      <p:sp>
        <p:nvSpPr>
          <p:cNvPr id="465" name="Google Shape;465;p10"/>
          <p:cNvSpPr/>
          <p:nvPr/>
        </p:nvSpPr>
        <p:spPr>
          <a:xfrm>
            <a:off x="4045617" y="8444541"/>
            <a:ext cx="3684917" cy="3684917"/>
          </a:xfrm>
          <a:custGeom>
            <a:rect b="b" l="l" r="r" t="t"/>
            <a:pathLst>
              <a:path extrusionOk="0" h="3684917" w="3684917">
                <a:moveTo>
                  <a:pt x="0" y="0"/>
                </a:moveTo>
                <a:lnTo>
                  <a:pt x="3684918" y="0"/>
                </a:lnTo>
                <a:lnTo>
                  <a:pt x="3684918" y="3684918"/>
                </a:lnTo>
                <a:lnTo>
                  <a:pt x="0" y="3684918"/>
                </a:lnTo>
                <a:lnTo>
                  <a:pt x="0" y="0"/>
                </a:lnTo>
                <a:close/>
              </a:path>
            </a:pathLst>
          </a:custGeom>
          <a:blipFill rotWithShape="1">
            <a:blip r:embed="rId6">
              <a:alphaModFix/>
            </a:blip>
            <a:stretch>
              <a:fillRect b="0" l="0" r="0" t="0"/>
            </a:stretch>
          </a:blipFill>
          <a:ln>
            <a:noFill/>
          </a:ln>
        </p:spPr>
      </p:sp>
      <p:grpSp>
        <p:nvGrpSpPr>
          <p:cNvPr id="466" name="Google Shape;466;p10"/>
          <p:cNvGrpSpPr/>
          <p:nvPr/>
        </p:nvGrpSpPr>
        <p:grpSpPr>
          <a:xfrm>
            <a:off x="4676293" y="4950673"/>
            <a:ext cx="8935424" cy="1682762"/>
            <a:chOff x="0" y="-9525"/>
            <a:chExt cx="11913900" cy="2243682"/>
          </a:xfrm>
        </p:grpSpPr>
        <p:sp>
          <p:nvSpPr>
            <p:cNvPr id="467" name="Google Shape;467;p10"/>
            <p:cNvSpPr txBox="1"/>
            <p:nvPr/>
          </p:nvSpPr>
          <p:spPr>
            <a:xfrm>
              <a:off x="0" y="-9525"/>
              <a:ext cx="11913900" cy="14364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i="0" lang="en-US" sz="6999" u="none" cap="none" strike="noStrike">
                  <a:solidFill>
                    <a:srgbClr val="000000"/>
                  </a:solidFill>
                  <a:latin typeface="Kode Mono"/>
                  <a:ea typeface="Kode Mono"/>
                  <a:cs typeface="Kode Mono"/>
                  <a:sym typeface="Kode Mono"/>
                </a:rPr>
                <a:t>Thank you!</a:t>
              </a:r>
              <a:endParaRPr>
                <a:latin typeface="Kode Mono"/>
                <a:ea typeface="Kode Mono"/>
                <a:cs typeface="Kode Mono"/>
                <a:sym typeface="Kode Mono"/>
              </a:endParaRPr>
            </a:p>
          </p:txBody>
        </p:sp>
        <p:sp>
          <p:nvSpPr>
            <p:cNvPr id="468" name="Google Shape;468;p10"/>
            <p:cNvSpPr txBox="1"/>
            <p:nvPr/>
          </p:nvSpPr>
          <p:spPr>
            <a:xfrm>
              <a:off x="0" y="1548357"/>
              <a:ext cx="11913886" cy="6858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3000" u="none" cap="none" strike="noStrike">
                  <a:solidFill>
                    <a:srgbClr val="000000"/>
                  </a:solidFill>
                  <a:latin typeface="Public Sans"/>
                  <a:ea typeface="Public Sans"/>
                  <a:cs typeface="Public Sans"/>
                  <a:sym typeface="Public Sans"/>
                </a:rPr>
                <a:t>Insert a parting or call-to-action message here.</a:t>
              </a: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CCCCC"/>
        </a:solidFill>
      </p:bgPr>
    </p:bg>
    <p:spTree>
      <p:nvGrpSpPr>
        <p:cNvPr id="149" name="Shape 149"/>
        <p:cNvGrpSpPr/>
        <p:nvPr/>
      </p:nvGrpSpPr>
      <p:grpSpPr>
        <a:xfrm>
          <a:off x="0" y="0"/>
          <a:ext cx="0" cy="0"/>
          <a:chOff x="0" y="0"/>
          <a:chExt cx="0" cy="0"/>
        </a:xfrm>
      </p:grpSpPr>
      <p:grpSp>
        <p:nvGrpSpPr>
          <p:cNvPr id="150" name="Google Shape;150;p2"/>
          <p:cNvGrpSpPr/>
          <p:nvPr/>
        </p:nvGrpSpPr>
        <p:grpSpPr>
          <a:xfrm>
            <a:off x="556955" y="1202275"/>
            <a:ext cx="4399880" cy="2070755"/>
            <a:chOff x="0" y="-38100"/>
            <a:chExt cx="3319333" cy="1562208"/>
          </a:xfrm>
        </p:grpSpPr>
        <p:sp>
          <p:nvSpPr>
            <p:cNvPr id="151" name="Google Shape;151;p2"/>
            <p:cNvSpPr/>
            <p:nvPr/>
          </p:nvSpPr>
          <p:spPr>
            <a:xfrm>
              <a:off x="0" y="0"/>
              <a:ext cx="3319333" cy="1524108"/>
            </a:xfrm>
            <a:custGeom>
              <a:rect b="b" l="l" r="r" t="t"/>
              <a:pathLst>
                <a:path extrusionOk="0" h="1524108" w="3319333">
                  <a:moveTo>
                    <a:pt x="52787" y="0"/>
                  </a:moveTo>
                  <a:lnTo>
                    <a:pt x="3266546" y="0"/>
                  </a:lnTo>
                  <a:cubicBezTo>
                    <a:pt x="3295699" y="0"/>
                    <a:pt x="3319333" y="23634"/>
                    <a:pt x="3319333" y="52787"/>
                  </a:cubicBezTo>
                  <a:lnTo>
                    <a:pt x="3319333" y="1471320"/>
                  </a:lnTo>
                  <a:cubicBezTo>
                    <a:pt x="3319333" y="1500474"/>
                    <a:pt x="3295699" y="1524108"/>
                    <a:pt x="3266546" y="1524108"/>
                  </a:cubicBezTo>
                  <a:lnTo>
                    <a:pt x="52787" y="1524108"/>
                  </a:lnTo>
                  <a:cubicBezTo>
                    <a:pt x="23634" y="1524108"/>
                    <a:pt x="0" y="1500474"/>
                    <a:pt x="0" y="1471320"/>
                  </a:cubicBezTo>
                  <a:lnTo>
                    <a:pt x="0" y="52787"/>
                  </a:lnTo>
                  <a:cubicBezTo>
                    <a:pt x="0" y="23634"/>
                    <a:pt x="23634" y="0"/>
                    <a:pt x="52787" y="0"/>
                  </a:cubicBezTo>
                  <a:close/>
                </a:path>
              </a:pathLst>
            </a:custGeom>
            <a:solidFill>
              <a:srgbClr val="FEFF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2"/>
            <p:cNvSpPr txBox="1"/>
            <p:nvPr/>
          </p:nvSpPr>
          <p:spPr>
            <a:xfrm>
              <a:off x="0" y="-38100"/>
              <a:ext cx="3319333" cy="1562208"/>
            </a:xfrm>
            <a:prstGeom prst="rect">
              <a:avLst/>
            </a:prstGeom>
            <a:noFill/>
            <a:ln>
              <a:noFill/>
            </a:ln>
          </p:spPr>
          <p:txBody>
            <a:bodyPr anchorCtr="0" anchor="ctr" bIns="254000" lIns="254000" spcFirstLastPara="1" rIns="254000" wrap="square" tIns="254000">
              <a:noAutofit/>
            </a:bodyPr>
            <a:lstStyle/>
            <a:p>
              <a:pPr indent="0" lvl="0" marL="0" marR="0" rtl="0" algn="ctr">
                <a:lnSpc>
                  <a:spcPct val="140000"/>
                </a:lnSpc>
                <a:spcBef>
                  <a:spcPts val="0"/>
                </a:spcBef>
                <a:spcAft>
                  <a:spcPts val="0"/>
                </a:spcAft>
                <a:buNone/>
              </a:pPr>
              <a:r>
                <a:rPr b="1" lang="en-US" sz="3500">
                  <a:latin typeface="Public Sans"/>
                  <a:ea typeface="Public Sans"/>
                  <a:cs typeface="Public Sans"/>
                  <a:sym typeface="Public Sans"/>
                </a:rPr>
                <a:t>Queens of Soul</a:t>
              </a:r>
              <a:endParaRPr sz="3500"/>
            </a:p>
          </p:txBody>
        </p:sp>
      </p:grpSp>
      <p:grpSp>
        <p:nvGrpSpPr>
          <p:cNvPr id="153" name="Google Shape;153;p2"/>
          <p:cNvGrpSpPr/>
          <p:nvPr/>
        </p:nvGrpSpPr>
        <p:grpSpPr>
          <a:xfrm>
            <a:off x="-836598" y="-180827"/>
            <a:ext cx="19961197" cy="976608"/>
            <a:chOff x="0" y="-241102"/>
            <a:chExt cx="26614929" cy="1302143"/>
          </a:xfrm>
        </p:grpSpPr>
        <p:grpSp>
          <p:nvGrpSpPr>
            <p:cNvPr id="154" name="Google Shape;154;p2"/>
            <p:cNvGrpSpPr/>
            <p:nvPr/>
          </p:nvGrpSpPr>
          <p:grpSpPr>
            <a:xfrm>
              <a:off x="0" y="-241102"/>
              <a:ext cx="26614929" cy="1302143"/>
              <a:chOff x="0" y="-47625"/>
              <a:chExt cx="5257270" cy="257213"/>
            </a:xfrm>
          </p:grpSpPr>
          <p:sp>
            <p:nvSpPr>
              <p:cNvPr id="155" name="Google Shape;155;p2"/>
              <p:cNvSpPr/>
              <p:nvPr/>
            </p:nvSpPr>
            <p:spPr>
              <a:xfrm>
                <a:off x="0" y="0"/>
                <a:ext cx="5257270" cy="209588"/>
              </a:xfrm>
              <a:custGeom>
                <a:rect b="b" l="l" r="r" t="t"/>
                <a:pathLst>
                  <a:path extrusionOk="0" h="209588" w="5257270">
                    <a:moveTo>
                      <a:pt x="0" y="0"/>
                    </a:moveTo>
                    <a:lnTo>
                      <a:pt x="5257270" y="0"/>
                    </a:lnTo>
                    <a:lnTo>
                      <a:pt x="5257270" y="209588"/>
                    </a:lnTo>
                    <a:lnTo>
                      <a:pt x="0" y="209588"/>
                    </a:lnTo>
                    <a:close/>
                  </a:path>
                </a:pathLst>
              </a:custGeom>
              <a:solidFill>
                <a:srgbClr val="067A7B"/>
              </a:solidFill>
              <a:ln cap="sq" cmpd="sng" w="95250">
                <a:solidFill>
                  <a:srgbClr val="067A7B"/>
                </a:solidFill>
                <a:prstDash val="solid"/>
                <a:miter lim="8000"/>
                <a:headEnd len="sm" w="sm" type="none"/>
                <a:tailEnd len="sm" w="sm" type="none"/>
              </a:ln>
            </p:spPr>
          </p:sp>
          <p:sp>
            <p:nvSpPr>
              <p:cNvPr id="156" name="Google Shape;156;p2"/>
              <p:cNvSpPr txBox="1"/>
              <p:nvPr/>
            </p:nvSpPr>
            <p:spPr>
              <a:xfrm>
                <a:off x="0" y="-47625"/>
                <a:ext cx="5257270" cy="257213"/>
              </a:xfrm>
              <a:prstGeom prst="rect">
                <a:avLst/>
              </a:prstGeom>
              <a:noFill/>
              <a:ln>
                <a:noFill/>
              </a:ln>
            </p:spPr>
            <p:txBody>
              <a:bodyPr anchorCtr="0" anchor="ctr" bIns="254000" lIns="254000" spcFirstLastPara="1" rIns="254000" wrap="square" tIns="254000">
                <a:noAutofit/>
              </a:bodyPr>
              <a:lstStyle/>
              <a:p>
                <a:pPr indent="0" lvl="0" marL="0" marR="0" rtl="0" algn="l">
                  <a:lnSpc>
                    <a:spcPct val="1943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57" name="Google Shape;157;p2"/>
            <p:cNvSpPr txBox="1"/>
            <p:nvPr/>
          </p:nvSpPr>
          <p:spPr>
            <a:xfrm>
              <a:off x="419729" y="269112"/>
              <a:ext cx="25775400" cy="5130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i="0" lang="en-US" sz="2499" u="none" cap="none" strike="noStrike">
                  <a:solidFill>
                    <a:srgbClr val="FFFFFF"/>
                  </a:solidFill>
                  <a:latin typeface="Public Sans"/>
                  <a:ea typeface="Public Sans"/>
                  <a:cs typeface="Public Sans"/>
                  <a:sym typeface="Public Sans"/>
                </a:rPr>
                <a:t>Agenda • Agenda • Agenda • Agenda • Agenda • Agenda • Agenda • Agenda • Agenda • Agenda • Agenda • Agenda • Agenda • Agenda</a:t>
              </a:r>
              <a:endParaRPr>
                <a:latin typeface="Public Sans"/>
                <a:ea typeface="Public Sans"/>
                <a:cs typeface="Public Sans"/>
                <a:sym typeface="Public Sans"/>
              </a:endParaRPr>
            </a:p>
          </p:txBody>
        </p:sp>
      </p:grpSp>
      <p:sp>
        <p:nvSpPr>
          <p:cNvPr id="158" name="Google Shape;158;p2"/>
          <p:cNvSpPr/>
          <p:nvPr/>
        </p:nvSpPr>
        <p:spPr>
          <a:xfrm>
            <a:off x="2327604" y="3899783"/>
            <a:ext cx="5754674" cy="2877337"/>
          </a:xfrm>
          <a:custGeom>
            <a:rect b="b" l="l" r="r" t="t"/>
            <a:pathLst>
              <a:path extrusionOk="0" h="2877337" w="5754674">
                <a:moveTo>
                  <a:pt x="0" y="0"/>
                </a:moveTo>
                <a:lnTo>
                  <a:pt x="5754675" y="0"/>
                </a:lnTo>
                <a:lnTo>
                  <a:pt x="5754675" y="2877337"/>
                </a:lnTo>
                <a:lnTo>
                  <a:pt x="0" y="2877337"/>
                </a:lnTo>
                <a:lnTo>
                  <a:pt x="0" y="0"/>
                </a:lnTo>
                <a:close/>
              </a:path>
            </a:pathLst>
          </a:custGeom>
          <a:blipFill rotWithShape="1">
            <a:blip r:embed="rId3">
              <a:alphaModFix/>
            </a:blip>
            <a:stretch>
              <a:fillRect b="0" l="0" r="0" t="0"/>
            </a:stretch>
          </a:blipFill>
          <a:ln>
            <a:noFill/>
          </a:ln>
        </p:spPr>
      </p:sp>
      <p:grpSp>
        <p:nvGrpSpPr>
          <p:cNvPr id="159" name="Google Shape;159;p2"/>
          <p:cNvGrpSpPr/>
          <p:nvPr/>
        </p:nvGrpSpPr>
        <p:grpSpPr>
          <a:xfrm>
            <a:off x="7995826" y="1091500"/>
            <a:ext cx="8155871" cy="8109177"/>
            <a:chOff x="0" y="0"/>
            <a:chExt cx="9727899" cy="9727899"/>
          </a:xfrm>
        </p:grpSpPr>
        <p:sp>
          <p:nvSpPr>
            <p:cNvPr id="160" name="Google Shape;160;p2"/>
            <p:cNvSpPr/>
            <p:nvPr/>
          </p:nvSpPr>
          <p:spPr>
            <a:xfrm>
              <a:off x="0" y="0"/>
              <a:ext cx="9727899" cy="9727899"/>
            </a:xfrm>
            <a:custGeom>
              <a:rect b="b" l="l" r="r" t="t"/>
              <a:pathLst>
                <a:path extrusionOk="0" h="9727899" w="9727899">
                  <a:moveTo>
                    <a:pt x="0" y="0"/>
                  </a:moveTo>
                  <a:lnTo>
                    <a:pt x="9727899" y="0"/>
                  </a:lnTo>
                  <a:lnTo>
                    <a:pt x="9727899" y="9727899"/>
                  </a:lnTo>
                  <a:lnTo>
                    <a:pt x="0" y="9727899"/>
                  </a:lnTo>
                  <a:lnTo>
                    <a:pt x="0" y="0"/>
                  </a:lnTo>
                  <a:close/>
                </a:path>
              </a:pathLst>
            </a:custGeom>
            <a:blipFill rotWithShape="1">
              <a:blip r:embed="rId4">
                <a:alphaModFix/>
              </a:blip>
              <a:stretch>
                <a:fillRect b="0" l="0" r="0" t="0"/>
              </a:stretch>
            </a:blipFill>
            <a:ln>
              <a:noFill/>
            </a:ln>
          </p:spPr>
        </p:sp>
        <p:sp>
          <p:nvSpPr>
            <p:cNvPr id="161" name="Google Shape;161;p2"/>
            <p:cNvSpPr/>
            <p:nvPr/>
          </p:nvSpPr>
          <p:spPr>
            <a:xfrm>
              <a:off x="8868443" y="305414"/>
              <a:ext cx="472752" cy="457280"/>
            </a:xfrm>
            <a:custGeom>
              <a:rect b="b" l="l" r="r" t="t"/>
              <a:pathLst>
                <a:path extrusionOk="0" h="457280" w="472752">
                  <a:moveTo>
                    <a:pt x="0" y="0"/>
                  </a:moveTo>
                  <a:lnTo>
                    <a:pt x="472751" y="0"/>
                  </a:lnTo>
                  <a:lnTo>
                    <a:pt x="472751" y="457280"/>
                  </a:lnTo>
                  <a:lnTo>
                    <a:pt x="0" y="457280"/>
                  </a:lnTo>
                  <a:lnTo>
                    <a:pt x="0" y="0"/>
                  </a:lnTo>
                  <a:close/>
                </a:path>
              </a:pathLst>
            </a:custGeom>
            <a:blipFill rotWithShape="1">
              <a:blip r:embed="rId5">
                <a:alphaModFix/>
              </a:blip>
              <a:stretch>
                <a:fillRect b="0" l="0" r="0" t="0"/>
              </a:stretch>
            </a:blipFill>
            <a:ln>
              <a:noFill/>
            </a:ln>
          </p:spPr>
        </p:sp>
      </p:grpSp>
      <p:sp>
        <p:nvSpPr>
          <p:cNvPr id="162" name="Google Shape;162;p2"/>
          <p:cNvSpPr/>
          <p:nvPr/>
        </p:nvSpPr>
        <p:spPr>
          <a:xfrm>
            <a:off x="2756895" y="4272363"/>
            <a:ext cx="5754674" cy="2877337"/>
          </a:xfrm>
          <a:custGeom>
            <a:rect b="b" l="l" r="r" t="t"/>
            <a:pathLst>
              <a:path extrusionOk="0" h="2877337" w="5754674">
                <a:moveTo>
                  <a:pt x="0" y="0"/>
                </a:moveTo>
                <a:lnTo>
                  <a:pt x="5754674" y="0"/>
                </a:lnTo>
                <a:lnTo>
                  <a:pt x="5754674" y="2877337"/>
                </a:lnTo>
                <a:lnTo>
                  <a:pt x="0" y="2877337"/>
                </a:lnTo>
                <a:lnTo>
                  <a:pt x="0" y="0"/>
                </a:lnTo>
                <a:close/>
              </a:path>
            </a:pathLst>
          </a:custGeom>
          <a:blipFill rotWithShape="1">
            <a:blip r:embed="rId3">
              <a:alphaModFix/>
            </a:blip>
            <a:stretch>
              <a:fillRect b="0" l="0" r="0" t="0"/>
            </a:stretch>
          </a:blipFill>
          <a:ln>
            <a:noFill/>
          </a:ln>
        </p:spPr>
      </p:sp>
      <p:sp>
        <p:nvSpPr>
          <p:cNvPr id="163" name="Google Shape;163;p2"/>
          <p:cNvSpPr/>
          <p:nvPr/>
        </p:nvSpPr>
        <p:spPr>
          <a:xfrm>
            <a:off x="15022412" y="2731029"/>
            <a:ext cx="3104797" cy="854214"/>
          </a:xfrm>
          <a:custGeom>
            <a:rect b="b" l="l" r="r" t="t"/>
            <a:pathLst>
              <a:path extrusionOk="0" h="767833" w="2778342">
                <a:moveTo>
                  <a:pt x="0" y="0"/>
                </a:moveTo>
                <a:lnTo>
                  <a:pt x="2778342" y="0"/>
                </a:lnTo>
                <a:lnTo>
                  <a:pt x="2778342" y="767833"/>
                </a:lnTo>
                <a:lnTo>
                  <a:pt x="0" y="767833"/>
                </a:lnTo>
                <a:lnTo>
                  <a:pt x="0" y="0"/>
                </a:lnTo>
                <a:close/>
              </a:path>
            </a:pathLst>
          </a:custGeom>
          <a:blipFill rotWithShape="1">
            <a:blip r:embed="rId6">
              <a:alphaModFix/>
            </a:blip>
            <a:stretch>
              <a:fillRect b="0" l="0" r="0" t="0"/>
            </a:stretch>
          </a:blipFill>
          <a:ln>
            <a:noFill/>
          </a:ln>
        </p:spPr>
      </p:sp>
      <p:grpSp>
        <p:nvGrpSpPr>
          <p:cNvPr id="164" name="Google Shape;164;p2"/>
          <p:cNvGrpSpPr/>
          <p:nvPr/>
        </p:nvGrpSpPr>
        <p:grpSpPr>
          <a:xfrm>
            <a:off x="13262524" y="3057695"/>
            <a:ext cx="1890225" cy="1660787"/>
            <a:chOff x="0" y="0"/>
            <a:chExt cx="2520300" cy="2214382"/>
          </a:xfrm>
        </p:grpSpPr>
        <p:sp>
          <p:nvSpPr>
            <p:cNvPr id="165" name="Google Shape;165;p2"/>
            <p:cNvSpPr/>
            <p:nvPr/>
          </p:nvSpPr>
          <p:spPr>
            <a:xfrm>
              <a:off x="553833" y="0"/>
              <a:ext cx="1412604" cy="1514488"/>
            </a:xfrm>
            <a:custGeom>
              <a:rect b="b" l="l" r="r" t="t"/>
              <a:pathLst>
                <a:path extrusionOk="0" h="1514488" w="1412604">
                  <a:moveTo>
                    <a:pt x="0" y="0"/>
                  </a:moveTo>
                  <a:lnTo>
                    <a:pt x="1412604" y="0"/>
                  </a:lnTo>
                  <a:lnTo>
                    <a:pt x="1412604" y="1514488"/>
                  </a:lnTo>
                  <a:lnTo>
                    <a:pt x="0" y="1514488"/>
                  </a:lnTo>
                  <a:lnTo>
                    <a:pt x="0" y="0"/>
                  </a:lnTo>
                  <a:close/>
                </a:path>
              </a:pathLst>
            </a:custGeom>
            <a:blipFill rotWithShape="1">
              <a:blip r:embed="rId7">
                <a:alphaModFix/>
              </a:blip>
              <a:stretch>
                <a:fillRect b="0" l="0" r="0" t="0"/>
              </a:stretch>
            </a:blipFill>
            <a:ln>
              <a:noFill/>
            </a:ln>
          </p:spPr>
        </p:sp>
        <p:sp>
          <p:nvSpPr>
            <p:cNvPr id="166" name="Google Shape;166;p2"/>
            <p:cNvSpPr txBox="1"/>
            <p:nvPr/>
          </p:nvSpPr>
          <p:spPr>
            <a:xfrm>
              <a:off x="0" y="1598782"/>
              <a:ext cx="2520300" cy="6156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lang="en-US" sz="3000" u="sng">
                  <a:solidFill>
                    <a:schemeClr val="dk1"/>
                  </a:solidFill>
                  <a:latin typeface="Public Sans"/>
                  <a:ea typeface="Public Sans"/>
                  <a:cs typeface="Public Sans"/>
                  <a:sym typeface="Public Sans"/>
                  <a:hlinkClick action="ppaction://hlinksldjump" r:id="rId8">
                    <a:extLst>
                      <a:ext uri="{A12FA001-AC4F-418D-AE19-62706E023703}">
                        <ahyp:hlinkClr val="tx"/>
                      </a:ext>
                    </a:extLst>
                  </a:hlinkClick>
                </a:rPr>
                <a:t>Skeleton</a:t>
              </a:r>
              <a:endParaRPr>
                <a:solidFill>
                  <a:schemeClr val="dk1"/>
                </a:solidFill>
              </a:endParaRPr>
            </a:p>
          </p:txBody>
        </p:sp>
      </p:grpSp>
      <p:grpSp>
        <p:nvGrpSpPr>
          <p:cNvPr id="167" name="Google Shape;167;p2"/>
          <p:cNvGrpSpPr/>
          <p:nvPr/>
        </p:nvGrpSpPr>
        <p:grpSpPr>
          <a:xfrm>
            <a:off x="10979462" y="3181933"/>
            <a:ext cx="1890225" cy="2243201"/>
            <a:chOff x="0" y="0"/>
            <a:chExt cx="2520300" cy="2990934"/>
          </a:xfrm>
        </p:grpSpPr>
        <p:sp>
          <p:nvSpPr>
            <p:cNvPr id="168" name="Google Shape;168;p2"/>
            <p:cNvSpPr txBox="1"/>
            <p:nvPr/>
          </p:nvSpPr>
          <p:spPr>
            <a:xfrm>
              <a:off x="0" y="1513134"/>
              <a:ext cx="2520300" cy="14778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lang="en-US" sz="3000" u="sng">
                  <a:latin typeface="Public Sans"/>
                  <a:ea typeface="Public Sans"/>
                  <a:cs typeface="Public Sans"/>
                  <a:sym typeface="Public Sans"/>
                  <a:hlinkClick action="ppaction://hlinksldjump" r:id="rId9"/>
                </a:rPr>
                <a:t>Scope and Structure</a:t>
              </a:r>
              <a:endParaRPr/>
            </a:p>
          </p:txBody>
        </p:sp>
        <p:sp>
          <p:nvSpPr>
            <p:cNvPr id="169" name="Google Shape;169;p2"/>
            <p:cNvSpPr/>
            <p:nvPr/>
          </p:nvSpPr>
          <p:spPr>
            <a:xfrm>
              <a:off x="624218" y="0"/>
              <a:ext cx="1271834" cy="1271834"/>
            </a:xfrm>
            <a:custGeom>
              <a:rect b="b" l="l" r="r" t="t"/>
              <a:pathLst>
                <a:path extrusionOk="0" h="1271834" w="1271834">
                  <a:moveTo>
                    <a:pt x="0" y="0"/>
                  </a:moveTo>
                  <a:lnTo>
                    <a:pt x="1271834" y="0"/>
                  </a:lnTo>
                  <a:lnTo>
                    <a:pt x="1271834" y="1271834"/>
                  </a:lnTo>
                  <a:lnTo>
                    <a:pt x="0" y="1271834"/>
                  </a:lnTo>
                  <a:lnTo>
                    <a:pt x="0" y="0"/>
                  </a:lnTo>
                  <a:close/>
                </a:path>
              </a:pathLst>
            </a:custGeom>
            <a:blipFill rotWithShape="1">
              <a:blip r:embed="rId10">
                <a:alphaModFix/>
              </a:blip>
              <a:stretch>
                <a:fillRect b="0" l="0" r="0" t="0"/>
              </a:stretch>
            </a:blipFill>
            <a:ln>
              <a:noFill/>
            </a:ln>
          </p:spPr>
        </p:sp>
      </p:grpSp>
      <p:grpSp>
        <p:nvGrpSpPr>
          <p:cNvPr id="170" name="Google Shape;170;p2"/>
          <p:cNvGrpSpPr/>
          <p:nvPr/>
        </p:nvGrpSpPr>
        <p:grpSpPr>
          <a:xfrm>
            <a:off x="9516274" y="6136420"/>
            <a:ext cx="1890225" cy="1679774"/>
            <a:chOff x="0" y="0"/>
            <a:chExt cx="2520300" cy="2239699"/>
          </a:xfrm>
        </p:grpSpPr>
        <p:sp>
          <p:nvSpPr>
            <p:cNvPr id="171" name="Google Shape;171;p2"/>
            <p:cNvSpPr txBox="1"/>
            <p:nvPr/>
          </p:nvSpPr>
          <p:spPr>
            <a:xfrm>
              <a:off x="0" y="1624099"/>
              <a:ext cx="2520300" cy="6156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lang="en-US" sz="3000" u="sng">
                  <a:solidFill>
                    <a:schemeClr val="dk1"/>
                  </a:solidFill>
                  <a:latin typeface="Public Sans"/>
                  <a:ea typeface="Public Sans"/>
                  <a:cs typeface="Public Sans"/>
                  <a:sym typeface="Public Sans"/>
                  <a:hlinkClick action="ppaction://hlinksldjump" r:id="rId11">
                    <a:extLst>
                      <a:ext uri="{A12FA001-AC4F-418D-AE19-62706E023703}">
                        <ahyp:hlinkClr val="tx"/>
                      </a:ext>
                    </a:extLst>
                  </a:hlinkClick>
                </a:rPr>
                <a:t>Surface</a:t>
              </a:r>
              <a:endParaRPr>
                <a:solidFill>
                  <a:schemeClr val="dk1"/>
                </a:solidFill>
              </a:endParaRPr>
            </a:p>
          </p:txBody>
        </p:sp>
        <p:sp>
          <p:nvSpPr>
            <p:cNvPr id="172" name="Google Shape;172;p2"/>
            <p:cNvSpPr/>
            <p:nvPr/>
          </p:nvSpPr>
          <p:spPr>
            <a:xfrm>
              <a:off x="359944" y="0"/>
              <a:ext cx="1800382" cy="1378111"/>
            </a:xfrm>
            <a:custGeom>
              <a:rect b="b" l="l" r="r" t="t"/>
              <a:pathLst>
                <a:path extrusionOk="0" h="1378111" w="1800382">
                  <a:moveTo>
                    <a:pt x="0" y="0"/>
                  </a:moveTo>
                  <a:lnTo>
                    <a:pt x="1800382" y="0"/>
                  </a:lnTo>
                  <a:lnTo>
                    <a:pt x="1800382" y="1378111"/>
                  </a:lnTo>
                  <a:lnTo>
                    <a:pt x="0" y="1378111"/>
                  </a:lnTo>
                  <a:lnTo>
                    <a:pt x="0" y="0"/>
                  </a:lnTo>
                  <a:close/>
                </a:path>
              </a:pathLst>
            </a:custGeom>
            <a:blipFill rotWithShape="1">
              <a:blip r:embed="rId12">
                <a:alphaModFix/>
              </a:blip>
              <a:stretch>
                <a:fillRect b="0" l="0" r="0" t="0"/>
              </a:stretch>
            </a:blipFill>
            <a:ln>
              <a:noFill/>
            </a:ln>
          </p:spPr>
        </p:sp>
      </p:grpSp>
      <p:grpSp>
        <p:nvGrpSpPr>
          <p:cNvPr id="173" name="Google Shape;173;p2"/>
          <p:cNvGrpSpPr/>
          <p:nvPr/>
        </p:nvGrpSpPr>
        <p:grpSpPr>
          <a:xfrm>
            <a:off x="8696374" y="3016682"/>
            <a:ext cx="1890225" cy="1761805"/>
            <a:chOff x="0" y="0"/>
            <a:chExt cx="2520300" cy="2349073"/>
          </a:xfrm>
        </p:grpSpPr>
        <p:sp>
          <p:nvSpPr>
            <p:cNvPr id="174" name="Google Shape;174;p2"/>
            <p:cNvSpPr txBox="1"/>
            <p:nvPr/>
          </p:nvSpPr>
          <p:spPr>
            <a:xfrm>
              <a:off x="0" y="1733473"/>
              <a:ext cx="2520300" cy="6156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lang="en-US" sz="3000" u="sng">
                  <a:solidFill>
                    <a:schemeClr val="dk1"/>
                  </a:solidFill>
                  <a:latin typeface="Public Sans"/>
                  <a:ea typeface="Public Sans"/>
                  <a:cs typeface="Public Sans"/>
                  <a:sym typeface="Public Sans"/>
                  <a:hlinkClick action="ppaction://hlinksldjump" r:id="rId13">
                    <a:extLst>
                      <a:ext uri="{A12FA001-AC4F-418D-AE19-62706E023703}">
                        <ahyp:hlinkClr val="tx"/>
                      </a:ext>
                    </a:extLst>
                  </a:hlinkClick>
                </a:rPr>
                <a:t>Strategy</a:t>
              </a:r>
              <a:endParaRPr>
                <a:solidFill>
                  <a:schemeClr val="dk1"/>
                </a:solidFill>
              </a:endParaRPr>
            </a:p>
          </p:txBody>
        </p:sp>
        <p:sp>
          <p:nvSpPr>
            <p:cNvPr id="175" name="Google Shape;175;p2"/>
            <p:cNvSpPr/>
            <p:nvPr/>
          </p:nvSpPr>
          <p:spPr>
            <a:xfrm>
              <a:off x="610294" y="0"/>
              <a:ext cx="1299681" cy="1650865"/>
            </a:xfrm>
            <a:custGeom>
              <a:rect b="b" l="l" r="r" t="t"/>
              <a:pathLst>
                <a:path extrusionOk="0" h="1650865" w="1299681">
                  <a:moveTo>
                    <a:pt x="0" y="0"/>
                  </a:moveTo>
                  <a:lnTo>
                    <a:pt x="1299682" y="0"/>
                  </a:lnTo>
                  <a:lnTo>
                    <a:pt x="1299682" y="1650865"/>
                  </a:lnTo>
                  <a:lnTo>
                    <a:pt x="0" y="1650865"/>
                  </a:lnTo>
                  <a:lnTo>
                    <a:pt x="0" y="0"/>
                  </a:lnTo>
                  <a:close/>
                </a:path>
              </a:pathLst>
            </a:custGeom>
            <a:blipFill rotWithShape="1">
              <a:blip r:embed="rId14">
                <a:alphaModFix/>
              </a:blip>
              <a:stretch>
                <a:fillRect b="0" l="0" r="0" t="0"/>
              </a:stretch>
            </a:blipFill>
            <a:ln>
              <a:noFill/>
            </a:ln>
          </p:spPr>
        </p:sp>
      </p:grpSp>
      <p:sp>
        <p:nvSpPr>
          <p:cNvPr id="176" name="Google Shape;176;p2"/>
          <p:cNvSpPr/>
          <p:nvPr/>
        </p:nvSpPr>
        <p:spPr>
          <a:xfrm>
            <a:off x="16575081" y="3898982"/>
            <a:ext cx="484735" cy="825401"/>
          </a:xfrm>
          <a:custGeom>
            <a:rect b="b" l="l" r="r" t="t"/>
            <a:pathLst>
              <a:path extrusionOk="0" h="825401" w="484735">
                <a:moveTo>
                  <a:pt x="0" y="0"/>
                </a:moveTo>
                <a:lnTo>
                  <a:pt x="484736" y="0"/>
                </a:lnTo>
                <a:lnTo>
                  <a:pt x="484736" y="825401"/>
                </a:lnTo>
                <a:lnTo>
                  <a:pt x="0" y="825401"/>
                </a:lnTo>
                <a:lnTo>
                  <a:pt x="0" y="0"/>
                </a:lnTo>
                <a:close/>
              </a:path>
            </a:pathLst>
          </a:custGeom>
          <a:blipFill rotWithShape="1">
            <a:blip r:embed="rId15">
              <a:alphaModFix/>
            </a:blip>
            <a:stretch>
              <a:fillRect b="0" l="0" r="0" t="0"/>
            </a:stretch>
          </a:blipFill>
          <a:ln>
            <a:noFill/>
          </a:ln>
        </p:spPr>
      </p:sp>
      <p:sp>
        <p:nvSpPr>
          <p:cNvPr id="177" name="Google Shape;177;p2"/>
          <p:cNvSpPr/>
          <p:nvPr/>
        </p:nvSpPr>
        <p:spPr>
          <a:xfrm>
            <a:off x="1028700" y="8533974"/>
            <a:ext cx="724326" cy="724326"/>
          </a:xfrm>
          <a:custGeom>
            <a:rect b="b" l="l" r="r" t="t"/>
            <a:pathLst>
              <a:path extrusionOk="0" h="724326" w="724326">
                <a:moveTo>
                  <a:pt x="0" y="0"/>
                </a:moveTo>
                <a:lnTo>
                  <a:pt x="724326" y="0"/>
                </a:lnTo>
                <a:lnTo>
                  <a:pt x="724326" y="724326"/>
                </a:lnTo>
                <a:lnTo>
                  <a:pt x="0" y="724326"/>
                </a:lnTo>
                <a:lnTo>
                  <a:pt x="0" y="0"/>
                </a:lnTo>
                <a:close/>
              </a:path>
            </a:pathLst>
          </a:custGeom>
          <a:blipFill rotWithShape="1">
            <a:blip r:embed="rId16">
              <a:alphaModFix/>
            </a:blip>
            <a:stretch>
              <a:fillRect b="0" l="0" r="0" t="0"/>
            </a:stretch>
          </a:blipFill>
          <a:ln>
            <a:noFill/>
          </a:ln>
        </p:spPr>
      </p:sp>
      <p:sp>
        <p:nvSpPr>
          <p:cNvPr id="178" name="Google Shape;178;p2"/>
          <p:cNvSpPr/>
          <p:nvPr/>
        </p:nvSpPr>
        <p:spPr>
          <a:xfrm>
            <a:off x="1772076" y="8533974"/>
            <a:ext cx="746029" cy="724326"/>
          </a:xfrm>
          <a:custGeom>
            <a:rect b="b" l="l" r="r" t="t"/>
            <a:pathLst>
              <a:path extrusionOk="0" h="724326" w="746029">
                <a:moveTo>
                  <a:pt x="0" y="0"/>
                </a:moveTo>
                <a:lnTo>
                  <a:pt x="746028" y="0"/>
                </a:lnTo>
                <a:lnTo>
                  <a:pt x="746028" y="724326"/>
                </a:lnTo>
                <a:lnTo>
                  <a:pt x="0" y="724326"/>
                </a:lnTo>
                <a:lnTo>
                  <a:pt x="0" y="0"/>
                </a:lnTo>
                <a:close/>
              </a:path>
            </a:pathLst>
          </a:custGeom>
          <a:blipFill rotWithShape="1">
            <a:blip r:embed="rId17">
              <a:alphaModFix/>
            </a:blip>
            <a:stretch>
              <a:fillRect b="0" l="0" r="0" t="0"/>
            </a:stretch>
          </a:blipFill>
          <a:ln>
            <a:noFill/>
          </a:ln>
        </p:spPr>
      </p:sp>
      <p:sp>
        <p:nvSpPr>
          <p:cNvPr id="179" name="Google Shape;179;p2"/>
          <p:cNvSpPr txBox="1"/>
          <p:nvPr/>
        </p:nvSpPr>
        <p:spPr>
          <a:xfrm>
            <a:off x="3396192" y="5451591"/>
            <a:ext cx="4399800" cy="10773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i="0" lang="en-US" sz="6999" u="none" cap="none" strike="noStrike">
                <a:solidFill>
                  <a:srgbClr val="000000"/>
                </a:solidFill>
                <a:latin typeface="Kode Mono"/>
                <a:ea typeface="Kode Mono"/>
                <a:cs typeface="Kode Mono"/>
                <a:sym typeface="Kode Mono"/>
              </a:rPr>
              <a:t>Agenda</a:t>
            </a:r>
            <a:endParaRPr>
              <a:latin typeface="Kode Mono"/>
              <a:ea typeface="Kode Mono"/>
              <a:cs typeface="Kode Mono"/>
              <a:sym typeface="Kode Mono"/>
            </a:endParaRPr>
          </a:p>
        </p:txBody>
      </p:sp>
      <p:sp>
        <p:nvSpPr>
          <p:cNvPr id="180" name="Google Shape;180;p2"/>
          <p:cNvSpPr txBox="1"/>
          <p:nvPr/>
        </p:nvSpPr>
        <p:spPr>
          <a:xfrm>
            <a:off x="8258147" y="1166157"/>
            <a:ext cx="6330000" cy="4926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i="0" lang="en-US" sz="3200" u="none" cap="none" strike="noStrike">
                <a:solidFill>
                  <a:srgbClr val="FFFFFF"/>
                </a:solidFill>
                <a:latin typeface="Public Sans"/>
                <a:ea typeface="Public Sans"/>
                <a:cs typeface="Public Sans"/>
                <a:sym typeface="Public Sans"/>
              </a:rPr>
              <a:t>Topics Covered</a:t>
            </a:r>
            <a:endParaRPr>
              <a:latin typeface="Public Sans"/>
              <a:ea typeface="Public Sans"/>
              <a:cs typeface="Public Sans"/>
              <a:sym typeface="Public Sans"/>
            </a:endParaRPr>
          </a:p>
        </p:txBody>
      </p:sp>
      <p:sp>
        <p:nvSpPr>
          <p:cNvPr id="181" name="Google Shape;181;p2"/>
          <p:cNvSpPr/>
          <p:nvPr/>
        </p:nvSpPr>
        <p:spPr>
          <a:xfrm>
            <a:off x="13355700" y="6136426"/>
            <a:ext cx="1232448" cy="1314067"/>
          </a:xfrm>
          <a:custGeom>
            <a:rect b="b" l="l" r="r" t="t"/>
            <a:pathLst>
              <a:path extrusionOk="0" h="1632381" w="1632381">
                <a:moveTo>
                  <a:pt x="0" y="0"/>
                </a:moveTo>
                <a:lnTo>
                  <a:pt x="1632381" y="0"/>
                </a:lnTo>
                <a:lnTo>
                  <a:pt x="1632381" y="1632381"/>
                </a:lnTo>
                <a:lnTo>
                  <a:pt x="0" y="1632381"/>
                </a:lnTo>
                <a:lnTo>
                  <a:pt x="0" y="0"/>
                </a:lnTo>
                <a:close/>
              </a:path>
            </a:pathLst>
          </a:custGeom>
          <a:blipFill rotWithShape="1">
            <a:blip r:embed="rId18">
              <a:alphaModFix/>
            </a:blip>
            <a:stretch>
              <a:fillRect b="0" l="0" r="0" t="0"/>
            </a:stretch>
          </a:blipFill>
          <a:ln>
            <a:noFill/>
          </a:ln>
        </p:spPr>
      </p:sp>
      <p:sp>
        <p:nvSpPr>
          <p:cNvPr id="182" name="Google Shape;182;p2"/>
          <p:cNvSpPr txBox="1"/>
          <p:nvPr/>
        </p:nvSpPr>
        <p:spPr>
          <a:xfrm>
            <a:off x="12256950" y="7316525"/>
            <a:ext cx="3000000" cy="1293000"/>
          </a:xfrm>
          <a:prstGeom prst="rect">
            <a:avLst/>
          </a:prstGeom>
          <a:noFill/>
          <a:ln>
            <a:noFill/>
          </a:ln>
        </p:spPr>
        <p:txBody>
          <a:bodyPr anchorCtr="0" anchor="t" bIns="91425" lIns="91425" spcFirstLastPara="1" rIns="91425" wrap="square" tIns="91425">
            <a:spAutoFit/>
          </a:bodyPr>
          <a:lstStyle/>
          <a:p>
            <a:pPr indent="0" lvl="0" marL="0" rtl="0" algn="ctr">
              <a:lnSpc>
                <a:spcPct val="140000"/>
              </a:lnSpc>
              <a:spcBef>
                <a:spcPts val="0"/>
              </a:spcBef>
              <a:spcAft>
                <a:spcPts val="0"/>
              </a:spcAft>
              <a:buNone/>
            </a:pPr>
            <a:r>
              <a:rPr lang="en-US" sz="3000" u="sng">
                <a:solidFill>
                  <a:schemeClr val="dk1"/>
                </a:solidFill>
                <a:latin typeface="Public Sans"/>
                <a:ea typeface="Public Sans"/>
                <a:cs typeface="Public Sans"/>
                <a:sym typeface="Public Sans"/>
                <a:hlinkClick action="ppaction://hlinksldjump" r:id="rId19">
                  <a:extLst>
                    <a:ext uri="{A12FA001-AC4F-418D-AE19-62706E023703}">
                      <ahyp:hlinkClr val="tx"/>
                    </a:ext>
                  </a:extLst>
                </a:hlinkClick>
              </a:rPr>
              <a:t>Implementation and Reflection</a:t>
            </a:r>
            <a:endParaRPr>
              <a:solidFill>
                <a:schemeClr val="dk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67A7B"/>
        </a:solidFill>
      </p:bgPr>
    </p:bg>
    <p:spTree>
      <p:nvGrpSpPr>
        <p:cNvPr id="186" name="Shape 186"/>
        <p:cNvGrpSpPr/>
        <p:nvPr/>
      </p:nvGrpSpPr>
      <p:grpSpPr>
        <a:xfrm>
          <a:off x="0" y="0"/>
          <a:ext cx="0" cy="0"/>
          <a:chOff x="0" y="0"/>
          <a:chExt cx="0" cy="0"/>
        </a:xfrm>
      </p:grpSpPr>
      <p:grpSp>
        <p:nvGrpSpPr>
          <p:cNvPr id="187" name="Google Shape;187;p3"/>
          <p:cNvGrpSpPr/>
          <p:nvPr/>
        </p:nvGrpSpPr>
        <p:grpSpPr>
          <a:xfrm>
            <a:off x="9360400" y="263775"/>
            <a:ext cx="7607818" cy="7394634"/>
            <a:chOff x="0" y="0"/>
            <a:chExt cx="9149510" cy="9149510"/>
          </a:xfrm>
        </p:grpSpPr>
        <p:sp>
          <p:nvSpPr>
            <p:cNvPr id="188" name="Google Shape;188;p3"/>
            <p:cNvSpPr/>
            <p:nvPr/>
          </p:nvSpPr>
          <p:spPr>
            <a:xfrm>
              <a:off x="0" y="0"/>
              <a:ext cx="9149510" cy="9149510"/>
            </a:xfrm>
            <a:custGeom>
              <a:rect b="b" l="l" r="r" t="t"/>
              <a:pathLst>
                <a:path extrusionOk="0" h="9149510" w="9149510">
                  <a:moveTo>
                    <a:pt x="0" y="0"/>
                  </a:moveTo>
                  <a:lnTo>
                    <a:pt x="9149510" y="0"/>
                  </a:lnTo>
                  <a:lnTo>
                    <a:pt x="9149510" y="9149510"/>
                  </a:lnTo>
                  <a:lnTo>
                    <a:pt x="0" y="9149510"/>
                  </a:lnTo>
                  <a:lnTo>
                    <a:pt x="0" y="0"/>
                  </a:lnTo>
                  <a:close/>
                </a:path>
              </a:pathLst>
            </a:custGeom>
            <a:blipFill rotWithShape="1">
              <a:blip r:embed="rId3">
                <a:alphaModFix/>
              </a:blip>
              <a:stretch>
                <a:fillRect b="0" l="0" r="0" t="0"/>
              </a:stretch>
            </a:blipFill>
            <a:ln>
              <a:noFill/>
            </a:ln>
          </p:spPr>
        </p:sp>
        <p:sp>
          <p:nvSpPr>
            <p:cNvPr id="189" name="Google Shape;189;p3"/>
            <p:cNvSpPr/>
            <p:nvPr/>
          </p:nvSpPr>
          <p:spPr>
            <a:xfrm>
              <a:off x="8341154" y="287255"/>
              <a:ext cx="444643" cy="430091"/>
            </a:xfrm>
            <a:custGeom>
              <a:rect b="b" l="l" r="r" t="t"/>
              <a:pathLst>
                <a:path extrusionOk="0" h="430091" w="444643">
                  <a:moveTo>
                    <a:pt x="0" y="0"/>
                  </a:moveTo>
                  <a:lnTo>
                    <a:pt x="444644" y="0"/>
                  </a:lnTo>
                  <a:lnTo>
                    <a:pt x="444644" y="430092"/>
                  </a:lnTo>
                  <a:lnTo>
                    <a:pt x="0" y="430092"/>
                  </a:lnTo>
                  <a:lnTo>
                    <a:pt x="0" y="0"/>
                  </a:lnTo>
                  <a:close/>
                </a:path>
              </a:pathLst>
            </a:custGeom>
            <a:blipFill rotWithShape="1">
              <a:blip r:embed="rId4">
                <a:alphaModFix/>
              </a:blip>
              <a:stretch>
                <a:fillRect b="0" l="0" r="0" t="0"/>
              </a:stretch>
            </a:blipFill>
            <a:ln>
              <a:noFill/>
            </a:ln>
          </p:spPr>
        </p:sp>
      </p:grpSp>
      <p:grpSp>
        <p:nvGrpSpPr>
          <p:cNvPr id="190" name="Google Shape;190;p3"/>
          <p:cNvGrpSpPr/>
          <p:nvPr/>
        </p:nvGrpSpPr>
        <p:grpSpPr>
          <a:xfrm>
            <a:off x="9529352" y="428005"/>
            <a:ext cx="7607818" cy="7394634"/>
            <a:chOff x="0" y="0"/>
            <a:chExt cx="9149510" cy="9149510"/>
          </a:xfrm>
        </p:grpSpPr>
        <p:sp>
          <p:nvSpPr>
            <p:cNvPr id="191" name="Google Shape;191;p3"/>
            <p:cNvSpPr/>
            <p:nvPr/>
          </p:nvSpPr>
          <p:spPr>
            <a:xfrm>
              <a:off x="0" y="0"/>
              <a:ext cx="9149510" cy="9149510"/>
            </a:xfrm>
            <a:custGeom>
              <a:rect b="b" l="l" r="r" t="t"/>
              <a:pathLst>
                <a:path extrusionOk="0" h="9149510" w="9149510">
                  <a:moveTo>
                    <a:pt x="0" y="0"/>
                  </a:moveTo>
                  <a:lnTo>
                    <a:pt x="9149510" y="0"/>
                  </a:lnTo>
                  <a:lnTo>
                    <a:pt x="9149510" y="9149510"/>
                  </a:lnTo>
                  <a:lnTo>
                    <a:pt x="0" y="9149510"/>
                  </a:lnTo>
                  <a:lnTo>
                    <a:pt x="0" y="0"/>
                  </a:lnTo>
                  <a:close/>
                </a:path>
              </a:pathLst>
            </a:custGeom>
            <a:blipFill rotWithShape="1">
              <a:blip r:embed="rId3">
                <a:alphaModFix/>
              </a:blip>
              <a:stretch>
                <a:fillRect b="0" l="0" r="0" t="0"/>
              </a:stretch>
            </a:blipFill>
            <a:ln>
              <a:noFill/>
            </a:ln>
          </p:spPr>
        </p:sp>
        <p:sp>
          <p:nvSpPr>
            <p:cNvPr id="192" name="Google Shape;192;p3"/>
            <p:cNvSpPr/>
            <p:nvPr/>
          </p:nvSpPr>
          <p:spPr>
            <a:xfrm>
              <a:off x="8341154" y="287255"/>
              <a:ext cx="444643" cy="430091"/>
            </a:xfrm>
            <a:custGeom>
              <a:rect b="b" l="l" r="r" t="t"/>
              <a:pathLst>
                <a:path extrusionOk="0" h="430091" w="444643">
                  <a:moveTo>
                    <a:pt x="0" y="0"/>
                  </a:moveTo>
                  <a:lnTo>
                    <a:pt x="444644" y="0"/>
                  </a:lnTo>
                  <a:lnTo>
                    <a:pt x="444644" y="430092"/>
                  </a:lnTo>
                  <a:lnTo>
                    <a:pt x="0" y="430092"/>
                  </a:lnTo>
                  <a:lnTo>
                    <a:pt x="0" y="0"/>
                  </a:lnTo>
                  <a:close/>
                </a:path>
              </a:pathLst>
            </a:custGeom>
            <a:blipFill rotWithShape="1">
              <a:blip r:embed="rId4">
                <a:alphaModFix/>
              </a:blip>
              <a:stretch>
                <a:fillRect b="0" l="0" r="0" t="0"/>
              </a:stretch>
            </a:blipFill>
            <a:ln>
              <a:noFill/>
            </a:ln>
          </p:spPr>
        </p:sp>
      </p:grpSp>
      <p:grpSp>
        <p:nvGrpSpPr>
          <p:cNvPr id="193" name="Google Shape;193;p3"/>
          <p:cNvGrpSpPr/>
          <p:nvPr/>
        </p:nvGrpSpPr>
        <p:grpSpPr>
          <a:xfrm>
            <a:off x="9698305" y="592235"/>
            <a:ext cx="7607818" cy="7394634"/>
            <a:chOff x="0" y="0"/>
            <a:chExt cx="9149510" cy="9149510"/>
          </a:xfrm>
        </p:grpSpPr>
        <p:sp>
          <p:nvSpPr>
            <p:cNvPr id="194" name="Google Shape;194;p3"/>
            <p:cNvSpPr/>
            <p:nvPr/>
          </p:nvSpPr>
          <p:spPr>
            <a:xfrm>
              <a:off x="0" y="0"/>
              <a:ext cx="9149510" cy="9149510"/>
            </a:xfrm>
            <a:custGeom>
              <a:rect b="b" l="l" r="r" t="t"/>
              <a:pathLst>
                <a:path extrusionOk="0" h="9149510" w="9149510">
                  <a:moveTo>
                    <a:pt x="0" y="0"/>
                  </a:moveTo>
                  <a:lnTo>
                    <a:pt x="9149510" y="0"/>
                  </a:lnTo>
                  <a:lnTo>
                    <a:pt x="9149510" y="9149510"/>
                  </a:lnTo>
                  <a:lnTo>
                    <a:pt x="0" y="9149510"/>
                  </a:lnTo>
                  <a:lnTo>
                    <a:pt x="0" y="0"/>
                  </a:lnTo>
                  <a:close/>
                </a:path>
              </a:pathLst>
            </a:custGeom>
            <a:blipFill rotWithShape="1">
              <a:blip r:embed="rId3">
                <a:alphaModFix/>
              </a:blip>
              <a:stretch>
                <a:fillRect b="0" l="0" r="0" t="0"/>
              </a:stretch>
            </a:blipFill>
            <a:ln>
              <a:noFill/>
            </a:ln>
          </p:spPr>
        </p:sp>
        <p:sp>
          <p:nvSpPr>
            <p:cNvPr id="195" name="Google Shape;195;p3"/>
            <p:cNvSpPr/>
            <p:nvPr/>
          </p:nvSpPr>
          <p:spPr>
            <a:xfrm>
              <a:off x="8341154" y="287255"/>
              <a:ext cx="444643" cy="430091"/>
            </a:xfrm>
            <a:custGeom>
              <a:rect b="b" l="l" r="r" t="t"/>
              <a:pathLst>
                <a:path extrusionOk="0" h="430091" w="444643">
                  <a:moveTo>
                    <a:pt x="0" y="0"/>
                  </a:moveTo>
                  <a:lnTo>
                    <a:pt x="444644" y="0"/>
                  </a:lnTo>
                  <a:lnTo>
                    <a:pt x="444644" y="430092"/>
                  </a:lnTo>
                  <a:lnTo>
                    <a:pt x="0" y="430092"/>
                  </a:lnTo>
                  <a:lnTo>
                    <a:pt x="0" y="0"/>
                  </a:lnTo>
                  <a:close/>
                </a:path>
              </a:pathLst>
            </a:custGeom>
            <a:blipFill rotWithShape="1">
              <a:blip r:embed="rId4">
                <a:alphaModFix/>
              </a:blip>
              <a:stretch>
                <a:fillRect b="0" l="0" r="0" t="0"/>
              </a:stretch>
            </a:blipFill>
            <a:ln>
              <a:noFill/>
            </a:ln>
          </p:spPr>
        </p:sp>
      </p:grpSp>
      <p:grpSp>
        <p:nvGrpSpPr>
          <p:cNvPr id="196" name="Google Shape;196;p3"/>
          <p:cNvGrpSpPr/>
          <p:nvPr/>
        </p:nvGrpSpPr>
        <p:grpSpPr>
          <a:xfrm>
            <a:off x="9867257" y="756466"/>
            <a:ext cx="7607818" cy="7394634"/>
            <a:chOff x="0" y="0"/>
            <a:chExt cx="9149510" cy="9149510"/>
          </a:xfrm>
        </p:grpSpPr>
        <p:sp>
          <p:nvSpPr>
            <p:cNvPr id="197" name="Google Shape;197;p3"/>
            <p:cNvSpPr/>
            <p:nvPr/>
          </p:nvSpPr>
          <p:spPr>
            <a:xfrm>
              <a:off x="0" y="0"/>
              <a:ext cx="9149510" cy="9149510"/>
            </a:xfrm>
            <a:custGeom>
              <a:rect b="b" l="l" r="r" t="t"/>
              <a:pathLst>
                <a:path extrusionOk="0" h="9149510" w="9149510">
                  <a:moveTo>
                    <a:pt x="0" y="0"/>
                  </a:moveTo>
                  <a:lnTo>
                    <a:pt x="9149510" y="0"/>
                  </a:lnTo>
                  <a:lnTo>
                    <a:pt x="9149510" y="9149510"/>
                  </a:lnTo>
                  <a:lnTo>
                    <a:pt x="0" y="9149510"/>
                  </a:lnTo>
                  <a:lnTo>
                    <a:pt x="0" y="0"/>
                  </a:lnTo>
                  <a:close/>
                </a:path>
              </a:pathLst>
            </a:custGeom>
            <a:blipFill rotWithShape="1">
              <a:blip r:embed="rId3">
                <a:alphaModFix/>
              </a:blip>
              <a:stretch>
                <a:fillRect b="0" l="0" r="0" t="0"/>
              </a:stretch>
            </a:blipFill>
            <a:ln>
              <a:noFill/>
            </a:ln>
          </p:spPr>
        </p:sp>
        <p:sp>
          <p:nvSpPr>
            <p:cNvPr id="198" name="Google Shape;198;p3"/>
            <p:cNvSpPr/>
            <p:nvPr/>
          </p:nvSpPr>
          <p:spPr>
            <a:xfrm>
              <a:off x="8341154" y="287255"/>
              <a:ext cx="444643" cy="430091"/>
            </a:xfrm>
            <a:custGeom>
              <a:rect b="b" l="l" r="r" t="t"/>
              <a:pathLst>
                <a:path extrusionOk="0" h="430091" w="444643">
                  <a:moveTo>
                    <a:pt x="0" y="0"/>
                  </a:moveTo>
                  <a:lnTo>
                    <a:pt x="444644" y="0"/>
                  </a:lnTo>
                  <a:lnTo>
                    <a:pt x="444644" y="430092"/>
                  </a:lnTo>
                  <a:lnTo>
                    <a:pt x="0" y="430092"/>
                  </a:lnTo>
                  <a:lnTo>
                    <a:pt x="0" y="0"/>
                  </a:lnTo>
                  <a:close/>
                </a:path>
              </a:pathLst>
            </a:custGeom>
            <a:blipFill rotWithShape="1">
              <a:blip r:embed="rId4">
                <a:alphaModFix/>
              </a:blip>
              <a:stretch>
                <a:fillRect b="0" l="0" r="0" t="0"/>
              </a:stretch>
            </a:blipFill>
            <a:ln>
              <a:noFill/>
            </a:ln>
          </p:spPr>
        </p:sp>
      </p:grpSp>
      <p:sp>
        <p:nvSpPr>
          <p:cNvPr id="199" name="Google Shape;199;p3"/>
          <p:cNvSpPr txBox="1"/>
          <p:nvPr/>
        </p:nvSpPr>
        <p:spPr>
          <a:xfrm>
            <a:off x="1334895" y="1476375"/>
            <a:ext cx="6326700" cy="15393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lang="en-US" sz="10000">
                <a:solidFill>
                  <a:srgbClr val="FFFFFF"/>
                </a:solidFill>
                <a:latin typeface="Kode Mono"/>
                <a:ea typeface="Kode Mono"/>
                <a:cs typeface="Kode Mono"/>
                <a:sym typeface="Kode Mono"/>
              </a:rPr>
              <a:t>Strategy</a:t>
            </a:r>
            <a:endParaRPr sz="10000">
              <a:latin typeface="Kode Mono"/>
              <a:ea typeface="Kode Mono"/>
              <a:cs typeface="Kode Mono"/>
              <a:sym typeface="Kode Mono"/>
            </a:endParaRPr>
          </a:p>
        </p:txBody>
      </p:sp>
      <p:grpSp>
        <p:nvGrpSpPr>
          <p:cNvPr id="200" name="Google Shape;200;p3"/>
          <p:cNvGrpSpPr/>
          <p:nvPr/>
        </p:nvGrpSpPr>
        <p:grpSpPr>
          <a:xfrm>
            <a:off x="0" y="8908037"/>
            <a:ext cx="18288000" cy="1378963"/>
            <a:chOff x="0" y="-38100"/>
            <a:chExt cx="4816593" cy="363184"/>
          </a:xfrm>
        </p:grpSpPr>
        <p:sp>
          <p:nvSpPr>
            <p:cNvPr id="201" name="Google Shape;201;p3"/>
            <p:cNvSpPr/>
            <p:nvPr/>
          </p:nvSpPr>
          <p:spPr>
            <a:xfrm>
              <a:off x="0" y="0"/>
              <a:ext cx="4816592" cy="325084"/>
            </a:xfrm>
            <a:custGeom>
              <a:rect b="b" l="l" r="r" t="t"/>
              <a:pathLst>
                <a:path extrusionOk="0" h="325084" w="4816592">
                  <a:moveTo>
                    <a:pt x="0" y="0"/>
                  </a:moveTo>
                  <a:lnTo>
                    <a:pt x="4816592" y="0"/>
                  </a:lnTo>
                  <a:lnTo>
                    <a:pt x="4816592" y="325084"/>
                  </a:lnTo>
                  <a:lnTo>
                    <a:pt x="0" y="325084"/>
                  </a:lnTo>
                  <a:close/>
                </a:path>
              </a:pathLst>
            </a:custGeom>
            <a:solidFill>
              <a:srgbClr val="CCCCCC"/>
            </a:solidFill>
            <a:ln cap="sq" cmpd="sng" w="95250">
              <a:solidFill>
                <a:srgbClr val="CCCCCC"/>
              </a:solidFill>
              <a:prstDash val="solid"/>
              <a:miter lim="8000"/>
              <a:headEnd len="sm" w="sm" type="none"/>
              <a:tailEnd len="sm" w="sm" type="none"/>
            </a:ln>
          </p:spPr>
        </p:sp>
        <p:sp>
          <p:nvSpPr>
            <p:cNvPr id="202" name="Google Shape;202;p3"/>
            <p:cNvSpPr txBox="1"/>
            <p:nvPr/>
          </p:nvSpPr>
          <p:spPr>
            <a:xfrm>
              <a:off x="0" y="-38100"/>
              <a:ext cx="4816593" cy="363184"/>
            </a:xfrm>
            <a:prstGeom prst="rect">
              <a:avLst/>
            </a:prstGeom>
            <a:noFill/>
            <a:ln>
              <a:noFill/>
            </a:ln>
          </p:spPr>
          <p:txBody>
            <a:bodyPr anchorCtr="0" anchor="ctr" bIns="254000" lIns="254000" spcFirstLastPara="1" rIns="254000" wrap="square" tIns="254000">
              <a:noAutofit/>
            </a:bodyPr>
            <a:lstStyle/>
            <a:p>
              <a:pPr indent="0" lvl="0" marL="0" marR="0" rtl="0" algn="l">
                <a:lnSpc>
                  <a:spcPct val="11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03" name="Google Shape;203;p3"/>
          <p:cNvGrpSpPr/>
          <p:nvPr/>
        </p:nvGrpSpPr>
        <p:grpSpPr>
          <a:xfrm>
            <a:off x="237414" y="9267586"/>
            <a:ext cx="804526" cy="804526"/>
            <a:chOff x="0" y="0"/>
            <a:chExt cx="1072702" cy="1072702"/>
          </a:xfrm>
        </p:grpSpPr>
        <p:sp>
          <p:nvSpPr>
            <p:cNvPr id="204" name="Google Shape;204;p3"/>
            <p:cNvSpPr/>
            <p:nvPr/>
          </p:nvSpPr>
          <p:spPr>
            <a:xfrm>
              <a:off x="0" y="0"/>
              <a:ext cx="1072702" cy="1072702"/>
            </a:xfrm>
            <a:custGeom>
              <a:rect b="b" l="l" r="r" t="t"/>
              <a:pathLst>
                <a:path extrusionOk="0" h="1072702" w="1072702">
                  <a:moveTo>
                    <a:pt x="0" y="0"/>
                  </a:moveTo>
                  <a:lnTo>
                    <a:pt x="1072702" y="0"/>
                  </a:lnTo>
                  <a:lnTo>
                    <a:pt x="1072702" y="1072702"/>
                  </a:lnTo>
                  <a:lnTo>
                    <a:pt x="0" y="1072702"/>
                  </a:lnTo>
                  <a:lnTo>
                    <a:pt x="0" y="0"/>
                  </a:lnTo>
                  <a:close/>
                </a:path>
              </a:pathLst>
            </a:custGeom>
            <a:blipFill rotWithShape="1">
              <a:blip r:embed="rId5">
                <a:alphaModFix/>
              </a:blip>
              <a:stretch>
                <a:fillRect b="0" l="0" r="0" t="0"/>
              </a:stretch>
            </a:blipFill>
            <a:ln>
              <a:noFill/>
            </a:ln>
          </p:spPr>
        </p:sp>
        <p:sp>
          <p:nvSpPr>
            <p:cNvPr id="205" name="Google Shape;205;p3"/>
            <p:cNvSpPr/>
            <p:nvPr/>
          </p:nvSpPr>
          <p:spPr>
            <a:xfrm>
              <a:off x="158445" y="150016"/>
              <a:ext cx="755811" cy="772669"/>
            </a:xfrm>
            <a:custGeom>
              <a:rect b="b" l="l" r="r" t="t"/>
              <a:pathLst>
                <a:path extrusionOk="0" h="772669" w="755811">
                  <a:moveTo>
                    <a:pt x="0" y="0"/>
                  </a:moveTo>
                  <a:lnTo>
                    <a:pt x="755811" y="0"/>
                  </a:lnTo>
                  <a:lnTo>
                    <a:pt x="755811" y="772670"/>
                  </a:lnTo>
                  <a:lnTo>
                    <a:pt x="0" y="772670"/>
                  </a:lnTo>
                  <a:lnTo>
                    <a:pt x="0" y="0"/>
                  </a:lnTo>
                  <a:close/>
                </a:path>
              </a:pathLst>
            </a:custGeom>
            <a:blipFill rotWithShape="1">
              <a:blip r:embed="rId6">
                <a:alphaModFix/>
              </a:blip>
              <a:stretch>
                <a:fillRect b="0" l="0" r="0" t="0"/>
              </a:stretch>
            </a:blipFill>
            <a:ln>
              <a:noFill/>
            </a:ln>
          </p:spPr>
        </p:sp>
      </p:grpSp>
      <p:sp>
        <p:nvSpPr>
          <p:cNvPr id="206" name="Google Shape;206;p3"/>
          <p:cNvSpPr/>
          <p:nvPr/>
        </p:nvSpPr>
        <p:spPr>
          <a:xfrm>
            <a:off x="1423082" y="9291263"/>
            <a:ext cx="807064" cy="757173"/>
          </a:xfrm>
          <a:custGeom>
            <a:rect b="b" l="l" r="r" t="t"/>
            <a:pathLst>
              <a:path extrusionOk="0" h="757173" w="807064">
                <a:moveTo>
                  <a:pt x="0" y="0"/>
                </a:moveTo>
                <a:lnTo>
                  <a:pt x="807064" y="0"/>
                </a:lnTo>
                <a:lnTo>
                  <a:pt x="807064" y="757173"/>
                </a:lnTo>
                <a:lnTo>
                  <a:pt x="0" y="757173"/>
                </a:lnTo>
                <a:lnTo>
                  <a:pt x="0" y="0"/>
                </a:lnTo>
                <a:close/>
              </a:path>
            </a:pathLst>
          </a:custGeom>
          <a:blipFill rotWithShape="1">
            <a:blip r:embed="rId7">
              <a:alphaModFix/>
            </a:blip>
            <a:stretch>
              <a:fillRect b="0" l="0" r="0" t="0"/>
            </a:stretch>
          </a:blipFill>
          <a:ln>
            <a:noFill/>
          </a:ln>
        </p:spPr>
      </p:sp>
      <p:sp>
        <p:nvSpPr>
          <p:cNvPr id="207" name="Google Shape;207;p3"/>
          <p:cNvSpPr/>
          <p:nvPr/>
        </p:nvSpPr>
        <p:spPr>
          <a:xfrm>
            <a:off x="2395752" y="9327294"/>
            <a:ext cx="662689" cy="685111"/>
          </a:xfrm>
          <a:custGeom>
            <a:rect b="b" l="l" r="r" t="t"/>
            <a:pathLst>
              <a:path extrusionOk="0" h="685111" w="662689">
                <a:moveTo>
                  <a:pt x="0" y="0"/>
                </a:moveTo>
                <a:lnTo>
                  <a:pt x="662688" y="0"/>
                </a:lnTo>
                <a:lnTo>
                  <a:pt x="662688" y="685110"/>
                </a:lnTo>
                <a:lnTo>
                  <a:pt x="0" y="685110"/>
                </a:lnTo>
                <a:lnTo>
                  <a:pt x="0" y="0"/>
                </a:lnTo>
                <a:close/>
              </a:path>
            </a:pathLst>
          </a:custGeom>
          <a:blipFill rotWithShape="1">
            <a:blip r:embed="rId8">
              <a:alphaModFix/>
            </a:blip>
            <a:stretch>
              <a:fillRect b="0" l="0" r="0" t="0"/>
            </a:stretch>
          </a:blipFill>
          <a:ln>
            <a:noFill/>
          </a:ln>
        </p:spPr>
      </p:sp>
      <p:sp>
        <p:nvSpPr>
          <p:cNvPr id="208" name="Google Shape;208;p3"/>
          <p:cNvSpPr/>
          <p:nvPr/>
        </p:nvSpPr>
        <p:spPr>
          <a:xfrm>
            <a:off x="4062279" y="9335724"/>
            <a:ext cx="668249" cy="668249"/>
          </a:xfrm>
          <a:custGeom>
            <a:rect b="b" l="l" r="r" t="t"/>
            <a:pathLst>
              <a:path extrusionOk="0" h="668249" w="668249">
                <a:moveTo>
                  <a:pt x="0" y="0"/>
                </a:moveTo>
                <a:lnTo>
                  <a:pt x="668250" y="0"/>
                </a:lnTo>
                <a:lnTo>
                  <a:pt x="668250" y="668250"/>
                </a:lnTo>
                <a:lnTo>
                  <a:pt x="0" y="668250"/>
                </a:lnTo>
                <a:lnTo>
                  <a:pt x="0" y="0"/>
                </a:lnTo>
                <a:close/>
              </a:path>
            </a:pathLst>
          </a:custGeom>
          <a:blipFill rotWithShape="1">
            <a:blip r:embed="rId9">
              <a:alphaModFix/>
            </a:blip>
            <a:stretch>
              <a:fillRect b="0" l="0" r="0" t="0"/>
            </a:stretch>
          </a:blipFill>
          <a:ln>
            <a:noFill/>
          </a:ln>
        </p:spPr>
      </p:sp>
      <p:sp>
        <p:nvSpPr>
          <p:cNvPr id="209" name="Google Shape;209;p3"/>
          <p:cNvSpPr/>
          <p:nvPr/>
        </p:nvSpPr>
        <p:spPr>
          <a:xfrm>
            <a:off x="3224046" y="9309278"/>
            <a:ext cx="672629" cy="721142"/>
          </a:xfrm>
          <a:custGeom>
            <a:rect b="b" l="l" r="r" t="t"/>
            <a:pathLst>
              <a:path extrusionOk="0" h="721142" w="672629">
                <a:moveTo>
                  <a:pt x="0" y="0"/>
                </a:moveTo>
                <a:lnTo>
                  <a:pt x="672628" y="0"/>
                </a:lnTo>
                <a:lnTo>
                  <a:pt x="672628" y="721142"/>
                </a:lnTo>
                <a:lnTo>
                  <a:pt x="0" y="721142"/>
                </a:lnTo>
                <a:lnTo>
                  <a:pt x="0" y="0"/>
                </a:lnTo>
                <a:close/>
              </a:path>
            </a:pathLst>
          </a:custGeom>
          <a:blipFill rotWithShape="1">
            <a:blip r:embed="rId10">
              <a:alphaModFix/>
            </a:blip>
            <a:stretch>
              <a:fillRect b="0" l="0" r="0" t="0"/>
            </a:stretch>
          </a:blipFill>
          <a:ln>
            <a:noFill/>
          </a:ln>
        </p:spPr>
      </p:sp>
      <p:sp>
        <p:nvSpPr>
          <p:cNvPr id="210" name="Google Shape;210;p3"/>
          <p:cNvSpPr/>
          <p:nvPr/>
        </p:nvSpPr>
        <p:spPr>
          <a:xfrm>
            <a:off x="4877084" y="9291263"/>
            <a:ext cx="905315" cy="757173"/>
          </a:xfrm>
          <a:custGeom>
            <a:rect b="b" l="l" r="r" t="t"/>
            <a:pathLst>
              <a:path extrusionOk="0" h="757173" w="905315">
                <a:moveTo>
                  <a:pt x="0" y="0"/>
                </a:moveTo>
                <a:lnTo>
                  <a:pt x="905315" y="0"/>
                </a:lnTo>
                <a:lnTo>
                  <a:pt x="905315" y="757173"/>
                </a:lnTo>
                <a:lnTo>
                  <a:pt x="0" y="757173"/>
                </a:lnTo>
                <a:lnTo>
                  <a:pt x="0" y="0"/>
                </a:lnTo>
                <a:close/>
              </a:path>
            </a:pathLst>
          </a:custGeom>
          <a:blipFill rotWithShape="1">
            <a:blip r:embed="rId11">
              <a:alphaModFix/>
            </a:blip>
            <a:stretch>
              <a:fillRect b="0" l="0" r="0" t="0"/>
            </a:stretch>
          </a:blipFill>
          <a:ln>
            <a:noFill/>
          </a:ln>
        </p:spPr>
      </p:sp>
      <p:grpSp>
        <p:nvGrpSpPr>
          <p:cNvPr id="211" name="Google Shape;211;p3"/>
          <p:cNvGrpSpPr/>
          <p:nvPr/>
        </p:nvGrpSpPr>
        <p:grpSpPr>
          <a:xfrm>
            <a:off x="15109868" y="9044002"/>
            <a:ext cx="2801811" cy="965191"/>
            <a:chOff x="0" y="-66675"/>
            <a:chExt cx="737925" cy="254207"/>
          </a:xfrm>
        </p:grpSpPr>
        <p:sp>
          <p:nvSpPr>
            <p:cNvPr id="212" name="Google Shape;212;p3"/>
            <p:cNvSpPr/>
            <p:nvPr/>
          </p:nvSpPr>
          <p:spPr>
            <a:xfrm>
              <a:off x="0" y="0"/>
              <a:ext cx="737925" cy="187532"/>
            </a:xfrm>
            <a:custGeom>
              <a:rect b="b" l="l" r="r" t="t"/>
              <a:pathLst>
                <a:path extrusionOk="0" h="187532" w="737925">
                  <a:moveTo>
                    <a:pt x="0" y="0"/>
                  </a:moveTo>
                  <a:lnTo>
                    <a:pt x="737925" y="0"/>
                  </a:lnTo>
                  <a:lnTo>
                    <a:pt x="737925" y="187532"/>
                  </a:lnTo>
                  <a:lnTo>
                    <a:pt x="0" y="187532"/>
                  </a:lnTo>
                  <a:close/>
                </a:path>
              </a:pathLst>
            </a:custGeom>
            <a:solidFill>
              <a:srgbClr val="CCCCCC"/>
            </a:solidFill>
            <a:ln cap="sq" cmpd="sng" w="28575">
              <a:solidFill>
                <a:srgbClr val="000000"/>
              </a:solidFill>
              <a:prstDash val="solid"/>
              <a:miter lim="8000"/>
              <a:headEnd len="sm" w="sm" type="none"/>
              <a:tailEnd len="sm" w="sm" type="none"/>
            </a:ln>
          </p:spPr>
        </p:sp>
        <p:sp>
          <p:nvSpPr>
            <p:cNvPr id="213" name="Google Shape;213;p3"/>
            <p:cNvSpPr txBox="1"/>
            <p:nvPr/>
          </p:nvSpPr>
          <p:spPr>
            <a:xfrm>
              <a:off x="0" y="-66675"/>
              <a:ext cx="737925" cy="254207"/>
            </a:xfrm>
            <a:prstGeom prst="rect">
              <a:avLst/>
            </a:prstGeom>
            <a:noFill/>
            <a:ln>
              <a:noFill/>
            </a:ln>
          </p:spPr>
          <p:txBody>
            <a:bodyPr anchorCtr="0" anchor="ctr" bIns="50800" lIns="50800" spcFirstLastPara="1" rIns="50800" wrap="square" tIns="50800">
              <a:noAutofit/>
            </a:bodyPr>
            <a:lstStyle/>
            <a:p>
              <a:pPr indent="0" lvl="0" marL="0" marR="0" rtl="0" algn="ctr">
                <a:lnSpc>
                  <a:spcPct val="140000"/>
                </a:lnSpc>
                <a:spcBef>
                  <a:spcPts val="0"/>
                </a:spcBef>
                <a:spcAft>
                  <a:spcPts val="0"/>
                </a:spcAft>
                <a:buNone/>
              </a:pPr>
              <a:r>
                <a:rPr b="0" i="0" lang="en-US" sz="1600" u="sng" cap="none" strike="noStrike">
                  <a:solidFill>
                    <a:srgbClr val="000000"/>
                  </a:solidFill>
                  <a:latin typeface="Arial"/>
                  <a:ea typeface="Arial"/>
                  <a:cs typeface="Arial"/>
                  <a:sym typeface="Arial"/>
                  <a:hlinkClick action="ppaction://hlinksldjump" r:id="rId12">
                    <a:extLst>
                      <a:ext uri="{A12FA001-AC4F-418D-AE19-62706E023703}">
                        <ahyp:hlinkClr val="tx"/>
                      </a:ext>
                    </a:extLst>
                  </a:hlinkClick>
                </a:rPr>
                <a:t>Back to Agenda Page</a:t>
              </a:r>
              <a:endParaRPr/>
            </a:p>
          </p:txBody>
        </p:sp>
      </p:grpSp>
      <p:sp>
        <p:nvSpPr>
          <p:cNvPr id="214" name="Google Shape;214;p3"/>
          <p:cNvSpPr/>
          <p:nvPr/>
        </p:nvSpPr>
        <p:spPr>
          <a:xfrm>
            <a:off x="6384827" y="3149369"/>
            <a:ext cx="484735" cy="825401"/>
          </a:xfrm>
          <a:custGeom>
            <a:rect b="b" l="l" r="r" t="t"/>
            <a:pathLst>
              <a:path extrusionOk="0" h="825401" w="484735">
                <a:moveTo>
                  <a:pt x="0" y="0"/>
                </a:moveTo>
                <a:lnTo>
                  <a:pt x="484735" y="0"/>
                </a:lnTo>
                <a:lnTo>
                  <a:pt x="484735" y="825401"/>
                </a:lnTo>
                <a:lnTo>
                  <a:pt x="0" y="825401"/>
                </a:lnTo>
                <a:lnTo>
                  <a:pt x="0" y="0"/>
                </a:lnTo>
                <a:close/>
              </a:path>
            </a:pathLst>
          </a:custGeom>
          <a:blipFill rotWithShape="1">
            <a:blip r:embed="rId13">
              <a:alphaModFix/>
            </a:blip>
            <a:stretch>
              <a:fillRect b="0" l="0" r="0" t="0"/>
            </a:stretch>
          </a:blipFill>
          <a:ln>
            <a:noFill/>
          </a:ln>
        </p:spPr>
      </p:sp>
      <p:sp>
        <p:nvSpPr>
          <p:cNvPr id="215" name="Google Shape;215;p3"/>
          <p:cNvSpPr txBox="1"/>
          <p:nvPr/>
        </p:nvSpPr>
        <p:spPr>
          <a:xfrm>
            <a:off x="10677070" y="2922762"/>
            <a:ext cx="5649900" cy="51441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lang="en-US" sz="2700">
                <a:solidFill>
                  <a:schemeClr val="dk1"/>
                </a:solidFill>
                <a:latin typeface="Public Sans"/>
                <a:ea typeface="Public Sans"/>
                <a:cs typeface="Public Sans"/>
                <a:sym typeface="Public Sans"/>
              </a:rPr>
              <a:t>Purpose</a:t>
            </a:r>
            <a:r>
              <a:rPr lang="en-US" sz="2700">
                <a:solidFill>
                  <a:schemeClr val="dk1"/>
                </a:solidFill>
                <a:latin typeface="Public Sans"/>
                <a:ea typeface="Public Sans"/>
                <a:cs typeface="Public Sans"/>
                <a:sym typeface="Public Sans"/>
              </a:rPr>
              <a:t>:</a:t>
            </a:r>
            <a:endParaRPr sz="2700">
              <a:solidFill>
                <a:schemeClr val="dk1"/>
              </a:solidFill>
              <a:latin typeface="Public Sans"/>
              <a:ea typeface="Public Sans"/>
              <a:cs typeface="Public Sans"/>
              <a:sym typeface="Public Sans"/>
            </a:endParaRPr>
          </a:p>
          <a:p>
            <a:pPr indent="-349250" lvl="0" marL="457200" rtl="0" algn="l">
              <a:lnSpc>
                <a:spcPct val="115000"/>
              </a:lnSpc>
              <a:spcBef>
                <a:spcPts val="0"/>
              </a:spcBef>
              <a:spcAft>
                <a:spcPts val="0"/>
              </a:spcAft>
              <a:buClr>
                <a:schemeClr val="dk1"/>
              </a:buClr>
              <a:buSzPts val="1900"/>
              <a:buFont typeface="Public Sans"/>
              <a:buChar char="●"/>
            </a:pPr>
            <a:r>
              <a:rPr lang="en-US" sz="1900">
                <a:solidFill>
                  <a:schemeClr val="dk1"/>
                </a:solidFill>
                <a:latin typeface="Public Sans"/>
                <a:ea typeface="Public Sans"/>
                <a:cs typeface="Public Sans"/>
                <a:sym typeface="Public Sans"/>
              </a:rPr>
              <a:t>Highlight and showcase authentic soul food cuisine</a:t>
            </a:r>
            <a:endParaRPr sz="1900">
              <a:solidFill>
                <a:schemeClr val="dk1"/>
              </a:solidFill>
              <a:latin typeface="Public Sans"/>
              <a:ea typeface="Public Sans"/>
              <a:cs typeface="Public Sans"/>
              <a:sym typeface="Public Sans"/>
            </a:endParaRPr>
          </a:p>
          <a:p>
            <a:pPr indent="-349250" lvl="0" marL="457200" rtl="0" algn="l">
              <a:lnSpc>
                <a:spcPct val="115000"/>
              </a:lnSpc>
              <a:spcBef>
                <a:spcPts val="0"/>
              </a:spcBef>
              <a:spcAft>
                <a:spcPts val="0"/>
              </a:spcAft>
              <a:buClr>
                <a:schemeClr val="dk1"/>
              </a:buClr>
              <a:buSzPts val="1900"/>
              <a:buFont typeface="Public Sans"/>
              <a:buChar char="●"/>
            </a:pPr>
            <a:r>
              <a:rPr lang="en-US" sz="1900">
                <a:solidFill>
                  <a:schemeClr val="dk1"/>
                </a:solidFill>
                <a:latin typeface="Public Sans"/>
                <a:ea typeface="Public Sans"/>
                <a:cs typeface="Public Sans"/>
                <a:sym typeface="Public Sans"/>
              </a:rPr>
              <a:t>Provide essential information such as menu and location</a:t>
            </a:r>
            <a:endParaRPr sz="1900">
              <a:solidFill>
                <a:schemeClr val="dk1"/>
              </a:solidFill>
              <a:latin typeface="Public Sans"/>
              <a:ea typeface="Public Sans"/>
              <a:cs typeface="Public Sans"/>
              <a:sym typeface="Public Sans"/>
            </a:endParaRPr>
          </a:p>
          <a:p>
            <a:pPr indent="-349250" lvl="0" marL="457200" rtl="0" algn="l">
              <a:lnSpc>
                <a:spcPct val="115000"/>
              </a:lnSpc>
              <a:spcBef>
                <a:spcPts val="0"/>
              </a:spcBef>
              <a:spcAft>
                <a:spcPts val="0"/>
              </a:spcAft>
              <a:buClr>
                <a:schemeClr val="dk1"/>
              </a:buClr>
              <a:buSzPts val="1900"/>
              <a:buFont typeface="Public Sans"/>
              <a:buChar char="●"/>
            </a:pPr>
            <a:r>
              <a:rPr lang="en-US" sz="1900">
                <a:solidFill>
                  <a:schemeClr val="dk1"/>
                </a:solidFill>
                <a:latin typeface="Public Sans"/>
                <a:ea typeface="Public Sans"/>
                <a:cs typeface="Public Sans"/>
                <a:sym typeface="Public Sans"/>
              </a:rPr>
              <a:t>Emphasize the history of the restaurant</a:t>
            </a:r>
            <a:endParaRPr sz="1900">
              <a:solidFill>
                <a:schemeClr val="dk1"/>
              </a:solidFill>
              <a:latin typeface="Public Sans"/>
              <a:ea typeface="Public Sans"/>
              <a:cs typeface="Public Sans"/>
              <a:sym typeface="Public Sans"/>
            </a:endParaRPr>
          </a:p>
          <a:p>
            <a:pPr indent="0" lvl="0" marL="0" marR="0" rtl="0" algn="ctr">
              <a:lnSpc>
                <a:spcPct val="140000"/>
              </a:lnSpc>
              <a:spcBef>
                <a:spcPts val="1200"/>
              </a:spcBef>
              <a:spcAft>
                <a:spcPts val="0"/>
              </a:spcAft>
              <a:buNone/>
            </a:pPr>
            <a:r>
              <a:t/>
            </a:r>
            <a:endParaRPr sz="2700">
              <a:solidFill>
                <a:schemeClr val="dk1"/>
              </a:solidFill>
              <a:latin typeface="Public Sans"/>
              <a:ea typeface="Public Sans"/>
              <a:cs typeface="Public Sans"/>
              <a:sym typeface="Public Sans"/>
            </a:endParaRPr>
          </a:p>
          <a:p>
            <a:pPr indent="0" lvl="0" marL="0" marR="0" rtl="0" algn="ctr">
              <a:lnSpc>
                <a:spcPct val="140000"/>
              </a:lnSpc>
              <a:spcBef>
                <a:spcPts val="0"/>
              </a:spcBef>
              <a:spcAft>
                <a:spcPts val="0"/>
              </a:spcAft>
              <a:buNone/>
            </a:pPr>
            <a:r>
              <a:rPr lang="en-US" sz="2700">
                <a:solidFill>
                  <a:schemeClr val="dk1"/>
                </a:solidFill>
                <a:latin typeface="Public Sans"/>
                <a:ea typeface="Public Sans"/>
                <a:cs typeface="Public Sans"/>
                <a:sym typeface="Public Sans"/>
              </a:rPr>
              <a:t>Goals: </a:t>
            </a:r>
            <a:endParaRPr sz="2700">
              <a:solidFill>
                <a:schemeClr val="dk1"/>
              </a:solidFill>
              <a:latin typeface="Public Sans"/>
              <a:ea typeface="Public Sans"/>
              <a:cs typeface="Public Sans"/>
              <a:sym typeface="Public Sans"/>
            </a:endParaRPr>
          </a:p>
          <a:p>
            <a:pPr indent="-349250" lvl="0" marL="457200" rtl="0" algn="l">
              <a:lnSpc>
                <a:spcPct val="115000"/>
              </a:lnSpc>
              <a:spcBef>
                <a:spcPts val="0"/>
              </a:spcBef>
              <a:spcAft>
                <a:spcPts val="0"/>
              </a:spcAft>
              <a:buClr>
                <a:schemeClr val="dk1"/>
              </a:buClr>
              <a:buSzPts val="1900"/>
              <a:buFont typeface="Public Sans"/>
              <a:buChar char="●"/>
            </a:pPr>
            <a:r>
              <a:rPr lang="en-US" sz="1900">
                <a:solidFill>
                  <a:schemeClr val="dk1"/>
                </a:solidFill>
                <a:latin typeface="Public Sans"/>
                <a:ea typeface="Public Sans"/>
                <a:cs typeface="Public Sans"/>
                <a:sym typeface="Public Sans"/>
              </a:rPr>
              <a:t>Focus on special menu items and chefs</a:t>
            </a:r>
            <a:endParaRPr sz="1900">
              <a:solidFill>
                <a:schemeClr val="dk1"/>
              </a:solidFill>
              <a:latin typeface="Public Sans"/>
              <a:ea typeface="Public Sans"/>
              <a:cs typeface="Public Sans"/>
              <a:sym typeface="Public Sans"/>
            </a:endParaRPr>
          </a:p>
          <a:p>
            <a:pPr indent="-349250" lvl="0" marL="457200" rtl="0" algn="l">
              <a:lnSpc>
                <a:spcPct val="115000"/>
              </a:lnSpc>
              <a:spcBef>
                <a:spcPts val="0"/>
              </a:spcBef>
              <a:spcAft>
                <a:spcPts val="0"/>
              </a:spcAft>
              <a:buClr>
                <a:schemeClr val="dk1"/>
              </a:buClr>
              <a:buSzPts val="1900"/>
              <a:buFont typeface="Public Sans"/>
              <a:buChar char="●"/>
            </a:pPr>
            <a:r>
              <a:rPr lang="en-US" sz="1900">
                <a:solidFill>
                  <a:schemeClr val="dk1"/>
                </a:solidFill>
                <a:latin typeface="Public Sans"/>
                <a:ea typeface="Public Sans"/>
                <a:cs typeface="Public Sans"/>
                <a:sym typeface="Public Sans"/>
              </a:rPr>
              <a:t>Ensure a seamless user-friendly experience</a:t>
            </a:r>
            <a:endParaRPr sz="1900">
              <a:solidFill>
                <a:schemeClr val="dk1"/>
              </a:solidFill>
              <a:latin typeface="Public Sans"/>
              <a:ea typeface="Public Sans"/>
              <a:cs typeface="Public Sans"/>
              <a:sym typeface="Public Sans"/>
            </a:endParaRPr>
          </a:p>
          <a:p>
            <a:pPr indent="-349250" lvl="0" marL="457200" rtl="0" algn="l">
              <a:lnSpc>
                <a:spcPct val="115000"/>
              </a:lnSpc>
              <a:spcBef>
                <a:spcPts val="0"/>
              </a:spcBef>
              <a:spcAft>
                <a:spcPts val="0"/>
              </a:spcAft>
              <a:buClr>
                <a:schemeClr val="dk1"/>
              </a:buClr>
              <a:buSzPts val="1900"/>
              <a:buFont typeface="Public Sans"/>
              <a:buChar char="●"/>
            </a:pPr>
            <a:r>
              <a:rPr lang="en-US" sz="1900">
                <a:solidFill>
                  <a:schemeClr val="dk1"/>
                </a:solidFill>
                <a:latin typeface="Public Sans"/>
                <a:ea typeface="Public Sans"/>
                <a:cs typeface="Public Sans"/>
                <a:sym typeface="Public Sans"/>
              </a:rPr>
              <a:t>Attract new customers</a:t>
            </a:r>
            <a:endParaRPr sz="1900">
              <a:solidFill>
                <a:schemeClr val="dk1"/>
              </a:solidFill>
              <a:latin typeface="Public Sans"/>
              <a:ea typeface="Public Sans"/>
              <a:cs typeface="Public Sans"/>
              <a:sym typeface="Public Sans"/>
            </a:endParaRPr>
          </a:p>
          <a:p>
            <a:pPr indent="0" lvl="0" marL="0" marR="0" rtl="0" algn="ctr">
              <a:lnSpc>
                <a:spcPct val="140000"/>
              </a:lnSpc>
              <a:spcBef>
                <a:spcPts val="1200"/>
              </a:spcBef>
              <a:spcAft>
                <a:spcPts val="0"/>
              </a:spcAft>
              <a:buNone/>
            </a:pPr>
            <a:r>
              <a:t/>
            </a:r>
            <a:endParaRPr sz="2600">
              <a:solidFill>
                <a:schemeClr val="dk1"/>
              </a:solidFill>
              <a:latin typeface="Public Sans"/>
              <a:ea typeface="Public Sans"/>
              <a:cs typeface="Public Sans"/>
              <a:sym typeface="Public Sans"/>
            </a:endParaRPr>
          </a:p>
        </p:txBody>
      </p:sp>
      <p:sp>
        <p:nvSpPr>
          <p:cNvPr id="216" name="Google Shape;216;p3"/>
          <p:cNvSpPr/>
          <p:nvPr/>
        </p:nvSpPr>
        <p:spPr>
          <a:xfrm>
            <a:off x="13089098" y="2032319"/>
            <a:ext cx="826227" cy="780461"/>
          </a:xfrm>
          <a:custGeom>
            <a:rect b="b" l="l" r="r" t="t"/>
            <a:pathLst>
              <a:path extrusionOk="0" h="724326" w="746029">
                <a:moveTo>
                  <a:pt x="0" y="0"/>
                </a:moveTo>
                <a:lnTo>
                  <a:pt x="746028" y="0"/>
                </a:lnTo>
                <a:lnTo>
                  <a:pt x="746028" y="724326"/>
                </a:lnTo>
                <a:lnTo>
                  <a:pt x="0" y="724326"/>
                </a:lnTo>
                <a:lnTo>
                  <a:pt x="0" y="0"/>
                </a:lnTo>
                <a:close/>
              </a:path>
            </a:pathLst>
          </a:custGeom>
          <a:blipFill rotWithShape="1">
            <a:blip r:embed="rId14">
              <a:alphaModFix/>
            </a:blip>
            <a:stretch>
              <a:fillRect b="0" l="0" r="0" t="0"/>
            </a:stretch>
          </a:blipFill>
          <a:ln>
            <a:noFill/>
          </a:ln>
        </p:spPr>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3"/>
        </a:solidFill>
      </p:bgPr>
    </p:bg>
    <p:spTree>
      <p:nvGrpSpPr>
        <p:cNvPr id="220" name="Shape 220"/>
        <p:cNvGrpSpPr/>
        <p:nvPr/>
      </p:nvGrpSpPr>
      <p:grpSpPr>
        <a:xfrm>
          <a:off x="0" y="0"/>
          <a:ext cx="0" cy="0"/>
          <a:chOff x="0" y="0"/>
          <a:chExt cx="0" cy="0"/>
        </a:xfrm>
      </p:grpSpPr>
      <p:sp>
        <p:nvSpPr>
          <p:cNvPr id="221" name="Google Shape;221;g2cd8f5a96c4_0_34"/>
          <p:cNvSpPr/>
          <p:nvPr/>
        </p:nvSpPr>
        <p:spPr>
          <a:xfrm>
            <a:off x="15794893" y="7463387"/>
            <a:ext cx="1736690" cy="1692484"/>
          </a:xfrm>
          <a:custGeom>
            <a:rect b="b" l="l" r="r" t="t"/>
            <a:pathLst>
              <a:path extrusionOk="0" h="1692484" w="1736690">
                <a:moveTo>
                  <a:pt x="0" y="0"/>
                </a:moveTo>
                <a:lnTo>
                  <a:pt x="1736690" y="0"/>
                </a:lnTo>
                <a:lnTo>
                  <a:pt x="1736690" y="1692484"/>
                </a:lnTo>
                <a:lnTo>
                  <a:pt x="0" y="1692484"/>
                </a:lnTo>
                <a:lnTo>
                  <a:pt x="0" y="0"/>
                </a:lnTo>
                <a:close/>
              </a:path>
            </a:pathLst>
          </a:custGeom>
          <a:blipFill rotWithShape="1">
            <a:blip r:embed="rId3">
              <a:alphaModFix/>
            </a:blip>
            <a:stretch>
              <a:fillRect b="0" l="0" r="0" t="0"/>
            </a:stretch>
          </a:blipFill>
          <a:ln>
            <a:noFill/>
          </a:ln>
        </p:spPr>
      </p:sp>
      <p:sp>
        <p:nvSpPr>
          <p:cNvPr id="222" name="Google Shape;222;g2cd8f5a96c4_0_34"/>
          <p:cNvSpPr/>
          <p:nvPr/>
        </p:nvSpPr>
        <p:spPr>
          <a:xfrm>
            <a:off x="473741" y="477124"/>
            <a:ext cx="1821570" cy="1665909"/>
          </a:xfrm>
          <a:custGeom>
            <a:rect b="b" l="l" r="r" t="t"/>
            <a:pathLst>
              <a:path extrusionOk="0" h="1665909" w="1821570">
                <a:moveTo>
                  <a:pt x="0" y="0"/>
                </a:moveTo>
                <a:lnTo>
                  <a:pt x="1821571" y="0"/>
                </a:lnTo>
                <a:lnTo>
                  <a:pt x="1821571" y="1665909"/>
                </a:lnTo>
                <a:lnTo>
                  <a:pt x="0" y="1665909"/>
                </a:lnTo>
                <a:lnTo>
                  <a:pt x="0" y="0"/>
                </a:lnTo>
                <a:close/>
              </a:path>
            </a:pathLst>
          </a:custGeom>
          <a:blipFill rotWithShape="1">
            <a:blip r:embed="rId4">
              <a:alphaModFix/>
            </a:blip>
            <a:stretch>
              <a:fillRect b="0" l="0" r="0" t="0"/>
            </a:stretch>
          </a:blipFill>
          <a:ln>
            <a:noFill/>
          </a:ln>
        </p:spPr>
      </p:sp>
      <p:sp>
        <p:nvSpPr>
          <p:cNvPr id="223" name="Google Shape;223;g2cd8f5a96c4_0_34"/>
          <p:cNvSpPr/>
          <p:nvPr/>
        </p:nvSpPr>
        <p:spPr>
          <a:xfrm>
            <a:off x="2295300" y="1360775"/>
            <a:ext cx="13493339" cy="7795839"/>
          </a:xfrm>
          <a:custGeom>
            <a:rect b="b" l="l" r="r" t="t"/>
            <a:pathLst>
              <a:path extrusionOk="0" h="2243407" w="6893149">
                <a:moveTo>
                  <a:pt x="0" y="0"/>
                </a:moveTo>
                <a:lnTo>
                  <a:pt x="6893150" y="0"/>
                </a:lnTo>
                <a:lnTo>
                  <a:pt x="6893150" y="2243407"/>
                </a:lnTo>
                <a:lnTo>
                  <a:pt x="0" y="2243407"/>
                </a:lnTo>
                <a:lnTo>
                  <a:pt x="0" y="0"/>
                </a:lnTo>
                <a:close/>
              </a:path>
            </a:pathLst>
          </a:custGeom>
          <a:blipFill rotWithShape="1">
            <a:blip r:embed="rId5">
              <a:alphaModFix/>
            </a:blip>
            <a:stretch>
              <a:fillRect b="0" l="0" r="0" t="0"/>
            </a:stretch>
          </a:blipFill>
          <a:ln>
            <a:noFill/>
          </a:ln>
        </p:spPr>
      </p:sp>
      <p:sp>
        <p:nvSpPr>
          <p:cNvPr id="224" name="Google Shape;224;g2cd8f5a96c4_0_34"/>
          <p:cNvSpPr txBox="1"/>
          <p:nvPr/>
        </p:nvSpPr>
        <p:spPr>
          <a:xfrm>
            <a:off x="3334600" y="1856075"/>
            <a:ext cx="11888700" cy="1723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0000">
                <a:solidFill>
                  <a:schemeClr val="lt1"/>
                </a:solidFill>
                <a:latin typeface="Kode Mono"/>
                <a:ea typeface="Kode Mono"/>
                <a:cs typeface="Kode Mono"/>
                <a:sym typeface="Kode Mono"/>
              </a:rPr>
              <a:t>Target Audience</a:t>
            </a:r>
            <a:endParaRPr sz="10000">
              <a:solidFill>
                <a:schemeClr val="dk1"/>
              </a:solidFill>
              <a:latin typeface="Kode Mono"/>
              <a:ea typeface="Kode Mono"/>
              <a:cs typeface="Kode Mono"/>
              <a:sym typeface="Kode Mono"/>
            </a:endParaRPr>
          </a:p>
        </p:txBody>
      </p:sp>
      <p:sp>
        <p:nvSpPr>
          <p:cNvPr id="225" name="Google Shape;225;g2cd8f5a96c4_0_34"/>
          <p:cNvSpPr txBox="1"/>
          <p:nvPr/>
        </p:nvSpPr>
        <p:spPr>
          <a:xfrm>
            <a:off x="3586300" y="4088325"/>
            <a:ext cx="10347300" cy="5057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500"/>
              </a:spcBef>
              <a:spcAft>
                <a:spcPts val="0"/>
              </a:spcAft>
              <a:buClr>
                <a:schemeClr val="dk1"/>
              </a:buClr>
              <a:buSzPts val="1100"/>
              <a:buFont typeface="Arial"/>
              <a:buNone/>
            </a:pPr>
            <a:r>
              <a:rPr b="1" lang="en-US" sz="2300">
                <a:solidFill>
                  <a:schemeClr val="dk2"/>
                </a:solidFill>
                <a:latin typeface="Roboto"/>
                <a:ea typeface="Roboto"/>
                <a:cs typeface="Roboto"/>
                <a:sym typeface="Roboto"/>
              </a:rPr>
              <a:t>Primary Audience:</a:t>
            </a:r>
            <a:endParaRPr b="1" sz="2300">
              <a:solidFill>
                <a:schemeClr val="dk2"/>
              </a:solidFill>
              <a:latin typeface="Roboto"/>
              <a:ea typeface="Roboto"/>
              <a:cs typeface="Roboto"/>
              <a:sym typeface="Roboto"/>
            </a:endParaRPr>
          </a:p>
          <a:p>
            <a:pPr indent="-374650" lvl="0" marL="457200" rtl="0" algn="l">
              <a:lnSpc>
                <a:spcPct val="115000"/>
              </a:lnSpc>
              <a:spcBef>
                <a:spcPts val="1500"/>
              </a:spcBef>
              <a:spcAft>
                <a:spcPts val="0"/>
              </a:spcAft>
              <a:buClr>
                <a:schemeClr val="dk2"/>
              </a:buClr>
              <a:buSzPts val="2300"/>
              <a:buFont typeface="Roboto"/>
              <a:buChar char="●"/>
            </a:pPr>
            <a:r>
              <a:rPr lang="en-US" sz="2300">
                <a:solidFill>
                  <a:schemeClr val="dk2"/>
                </a:solidFill>
                <a:latin typeface="Roboto"/>
                <a:ea typeface="Roboto"/>
                <a:cs typeface="Roboto"/>
                <a:sym typeface="Roboto"/>
              </a:rPr>
              <a:t>Food enthusiasts</a:t>
            </a:r>
            <a:endParaRPr sz="2300">
              <a:solidFill>
                <a:schemeClr val="dk2"/>
              </a:solidFill>
              <a:latin typeface="Roboto"/>
              <a:ea typeface="Roboto"/>
              <a:cs typeface="Roboto"/>
              <a:sym typeface="Roboto"/>
            </a:endParaRPr>
          </a:p>
          <a:p>
            <a:pPr indent="-374650" lvl="0" marL="457200" rtl="0" algn="l">
              <a:lnSpc>
                <a:spcPct val="115000"/>
              </a:lnSpc>
              <a:spcBef>
                <a:spcPts val="0"/>
              </a:spcBef>
              <a:spcAft>
                <a:spcPts val="0"/>
              </a:spcAft>
              <a:buClr>
                <a:schemeClr val="dk2"/>
              </a:buClr>
              <a:buSzPts val="2300"/>
              <a:buFont typeface="Roboto"/>
              <a:buChar char="●"/>
            </a:pPr>
            <a:r>
              <a:rPr lang="en-US" sz="2300">
                <a:solidFill>
                  <a:schemeClr val="dk2"/>
                </a:solidFill>
                <a:latin typeface="Roboto"/>
                <a:ea typeface="Roboto"/>
                <a:cs typeface="Roboto"/>
                <a:sym typeface="Roboto"/>
              </a:rPr>
              <a:t>Those who enjoy soul food cuisine</a:t>
            </a:r>
            <a:endParaRPr sz="2300">
              <a:solidFill>
                <a:schemeClr val="dk2"/>
              </a:solidFill>
              <a:latin typeface="Roboto"/>
              <a:ea typeface="Roboto"/>
              <a:cs typeface="Roboto"/>
              <a:sym typeface="Roboto"/>
            </a:endParaRPr>
          </a:p>
          <a:p>
            <a:pPr indent="-374650" lvl="0" marL="457200" rtl="0" algn="l">
              <a:lnSpc>
                <a:spcPct val="115000"/>
              </a:lnSpc>
              <a:spcBef>
                <a:spcPts val="0"/>
              </a:spcBef>
              <a:spcAft>
                <a:spcPts val="0"/>
              </a:spcAft>
              <a:buClr>
                <a:schemeClr val="dk2"/>
              </a:buClr>
              <a:buSzPts val="2300"/>
              <a:buFont typeface="Roboto"/>
              <a:buChar char="●"/>
            </a:pPr>
            <a:r>
              <a:rPr lang="en-US" sz="2300">
                <a:solidFill>
                  <a:schemeClr val="dk2"/>
                </a:solidFill>
                <a:latin typeface="Roboto"/>
                <a:ea typeface="Roboto"/>
                <a:cs typeface="Roboto"/>
                <a:sym typeface="Roboto"/>
              </a:rPr>
              <a:t>Local residents seeking dining options</a:t>
            </a:r>
            <a:endParaRPr sz="2300">
              <a:solidFill>
                <a:schemeClr val="dk2"/>
              </a:solidFill>
              <a:latin typeface="Roboto"/>
              <a:ea typeface="Roboto"/>
              <a:cs typeface="Roboto"/>
              <a:sym typeface="Roboto"/>
            </a:endParaRPr>
          </a:p>
          <a:p>
            <a:pPr indent="-374650" lvl="0" marL="457200" rtl="0" algn="l">
              <a:lnSpc>
                <a:spcPct val="115000"/>
              </a:lnSpc>
              <a:spcBef>
                <a:spcPts val="0"/>
              </a:spcBef>
              <a:spcAft>
                <a:spcPts val="0"/>
              </a:spcAft>
              <a:buClr>
                <a:schemeClr val="dk2"/>
              </a:buClr>
              <a:buSzPts val="2300"/>
              <a:buFont typeface="Roboto"/>
              <a:buChar char="●"/>
            </a:pPr>
            <a:r>
              <a:rPr lang="en-US" sz="2300">
                <a:solidFill>
                  <a:schemeClr val="dk2"/>
                </a:solidFill>
                <a:latin typeface="Roboto"/>
                <a:ea typeface="Roboto"/>
                <a:cs typeface="Roboto"/>
                <a:sym typeface="Roboto"/>
              </a:rPr>
              <a:t>Tourists exploring the area</a:t>
            </a:r>
            <a:endParaRPr sz="2300">
              <a:solidFill>
                <a:schemeClr val="dk2"/>
              </a:solidFill>
              <a:latin typeface="Roboto"/>
              <a:ea typeface="Roboto"/>
              <a:cs typeface="Roboto"/>
              <a:sym typeface="Roboto"/>
            </a:endParaRPr>
          </a:p>
          <a:p>
            <a:pPr indent="0" lvl="0" marL="0" rtl="0" algn="l">
              <a:lnSpc>
                <a:spcPct val="115000"/>
              </a:lnSpc>
              <a:spcBef>
                <a:spcPts val="1500"/>
              </a:spcBef>
              <a:spcAft>
                <a:spcPts val="0"/>
              </a:spcAft>
              <a:buClr>
                <a:schemeClr val="dk1"/>
              </a:buClr>
              <a:buSzPts val="1100"/>
              <a:buFont typeface="Arial"/>
              <a:buNone/>
            </a:pPr>
            <a:r>
              <a:rPr b="1" lang="en-US" sz="2300">
                <a:solidFill>
                  <a:schemeClr val="dk2"/>
                </a:solidFill>
                <a:latin typeface="Roboto"/>
                <a:ea typeface="Roboto"/>
                <a:cs typeface="Roboto"/>
                <a:sym typeface="Roboto"/>
              </a:rPr>
              <a:t>Secondary Audience:</a:t>
            </a:r>
            <a:endParaRPr b="1" sz="2300">
              <a:solidFill>
                <a:schemeClr val="dk2"/>
              </a:solidFill>
              <a:latin typeface="Roboto"/>
              <a:ea typeface="Roboto"/>
              <a:cs typeface="Roboto"/>
              <a:sym typeface="Roboto"/>
            </a:endParaRPr>
          </a:p>
          <a:p>
            <a:pPr indent="-374650" lvl="0" marL="457200" rtl="0" algn="l">
              <a:lnSpc>
                <a:spcPct val="115000"/>
              </a:lnSpc>
              <a:spcBef>
                <a:spcPts val="1500"/>
              </a:spcBef>
              <a:spcAft>
                <a:spcPts val="0"/>
              </a:spcAft>
              <a:buClr>
                <a:schemeClr val="dk2"/>
              </a:buClr>
              <a:buSzPts val="2300"/>
              <a:buFont typeface="Roboto"/>
              <a:buChar char="●"/>
            </a:pPr>
            <a:r>
              <a:rPr lang="en-US" sz="2300">
                <a:solidFill>
                  <a:schemeClr val="dk2"/>
                </a:solidFill>
                <a:latin typeface="Roboto"/>
                <a:ea typeface="Roboto"/>
                <a:cs typeface="Roboto"/>
                <a:sym typeface="Roboto"/>
              </a:rPr>
              <a:t>Event planners seeking catering options</a:t>
            </a:r>
            <a:endParaRPr sz="2300">
              <a:solidFill>
                <a:schemeClr val="dk2"/>
              </a:solidFill>
              <a:latin typeface="Roboto"/>
              <a:ea typeface="Roboto"/>
              <a:cs typeface="Roboto"/>
              <a:sym typeface="Roboto"/>
            </a:endParaRPr>
          </a:p>
          <a:p>
            <a:pPr indent="-374650" lvl="0" marL="457200" rtl="0" algn="l">
              <a:lnSpc>
                <a:spcPct val="115000"/>
              </a:lnSpc>
              <a:spcBef>
                <a:spcPts val="0"/>
              </a:spcBef>
              <a:spcAft>
                <a:spcPts val="0"/>
              </a:spcAft>
              <a:buClr>
                <a:schemeClr val="dk2"/>
              </a:buClr>
              <a:buSzPts val="2300"/>
              <a:buFont typeface="Roboto"/>
              <a:buChar char="●"/>
            </a:pPr>
            <a:r>
              <a:rPr lang="en-US" sz="2300">
                <a:solidFill>
                  <a:schemeClr val="dk2"/>
                </a:solidFill>
                <a:latin typeface="Roboto"/>
                <a:ea typeface="Roboto"/>
                <a:cs typeface="Roboto"/>
                <a:sym typeface="Roboto"/>
              </a:rPr>
              <a:t>Food bloggers or content creators</a:t>
            </a:r>
            <a:endParaRPr sz="2300">
              <a:solidFill>
                <a:schemeClr val="dk2"/>
              </a:solidFill>
              <a:latin typeface="Roboto"/>
              <a:ea typeface="Roboto"/>
              <a:cs typeface="Roboto"/>
              <a:sym typeface="Roboto"/>
            </a:endParaRPr>
          </a:p>
          <a:p>
            <a:pPr indent="-374650" lvl="0" marL="457200" rtl="0" algn="l">
              <a:lnSpc>
                <a:spcPct val="115000"/>
              </a:lnSpc>
              <a:spcBef>
                <a:spcPts val="0"/>
              </a:spcBef>
              <a:spcAft>
                <a:spcPts val="0"/>
              </a:spcAft>
              <a:buClr>
                <a:schemeClr val="dk2"/>
              </a:buClr>
              <a:buSzPts val="2300"/>
              <a:buFont typeface="Roboto"/>
              <a:buChar char="●"/>
            </a:pPr>
            <a:r>
              <a:rPr lang="en-US" sz="2300">
                <a:solidFill>
                  <a:schemeClr val="dk2"/>
                </a:solidFill>
                <a:latin typeface="Roboto"/>
                <a:ea typeface="Roboto"/>
                <a:cs typeface="Roboto"/>
                <a:sym typeface="Roboto"/>
              </a:rPr>
              <a:t>Individuals interested in working at Queens of Soul</a:t>
            </a:r>
            <a:endParaRPr sz="2300">
              <a:solidFill>
                <a:schemeClr val="dk2"/>
              </a:solidFill>
              <a:latin typeface="Roboto"/>
              <a:ea typeface="Roboto"/>
              <a:cs typeface="Roboto"/>
              <a:sym typeface="Roboto"/>
            </a:endParaRPr>
          </a:p>
          <a:p>
            <a:pPr indent="0" lvl="0" marL="0" rtl="0" algn="l">
              <a:lnSpc>
                <a:spcPct val="140000"/>
              </a:lnSpc>
              <a:spcBef>
                <a:spcPts val="1200"/>
              </a:spcBef>
              <a:spcAft>
                <a:spcPts val="0"/>
              </a:spcAft>
              <a:buNone/>
            </a:pPr>
            <a:r>
              <a:t/>
            </a:r>
            <a:endParaRPr b="1" sz="3100">
              <a:solidFill>
                <a:schemeClr val="dk2"/>
              </a:solidFill>
              <a:latin typeface="Public Sans"/>
              <a:ea typeface="Public Sans"/>
              <a:cs typeface="Public Sans"/>
              <a:sym typeface="Public San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4"/>
          <p:cNvSpPr/>
          <p:nvPr/>
        </p:nvSpPr>
        <p:spPr>
          <a:xfrm>
            <a:off x="-1161686" y="-5817236"/>
            <a:ext cx="21921472" cy="21921472"/>
          </a:xfrm>
          <a:custGeom>
            <a:rect b="b" l="l" r="r" t="t"/>
            <a:pathLst>
              <a:path extrusionOk="0" h="21921472" w="21921472">
                <a:moveTo>
                  <a:pt x="0" y="0"/>
                </a:moveTo>
                <a:lnTo>
                  <a:pt x="21921472" y="0"/>
                </a:lnTo>
                <a:lnTo>
                  <a:pt x="21921472" y="21921472"/>
                </a:lnTo>
                <a:lnTo>
                  <a:pt x="0" y="21921472"/>
                </a:lnTo>
                <a:lnTo>
                  <a:pt x="0" y="0"/>
                </a:lnTo>
                <a:close/>
              </a:path>
            </a:pathLst>
          </a:custGeom>
          <a:blipFill rotWithShape="1">
            <a:blip r:embed="rId3">
              <a:alphaModFix amt="50000"/>
            </a:blip>
            <a:stretch>
              <a:fillRect b="0" l="0" r="0" t="0"/>
            </a:stretch>
          </a:blipFill>
          <a:ln>
            <a:noFill/>
          </a:ln>
        </p:spPr>
      </p:sp>
      <p:grpSp>
        <p:nvGrpSpPr>
          <p:cNvPr id="231" name="Google Shape;231;p4"/>
          <p:cNvGrpSpPr/>
          <p:nvPr/>
        </p:nvGrpSpPr>
        <p:grpSpPr>
          <a:xfrm>
            <a:off x="2036596" y="1694678"/>
            <a:ext cx="14235927" cy="6774102"/>
            <a:chOff x="0" y="-38100"/>
            <a:chExt cx="3749380" cy="1784126"/>
          </a:xfrm>
        </p:grpSpPr>
        <p:sp>
          <p:nvSpPr>
            <p:cNvPr id="232" name="Google Shape;232;p4"/>
            <p:cNvSpPr/>
            <p:nvPr/>
          </p:nvSpPr>
          <p:spPr>
            <a:xfrm>
              <a:off x="0" y="0"/>
              <a:ext cx="3749380" cy="1746026"/>
            </a:xfrm>
            <a:custGeom>
              <a:rect b="b" l="l" r="r" t="t"/>
              <a:pathLst>
                <a:path extrusionOk="0" h="1746026" w="3749380">
                  <a:moveTo>
                    <a:pt x="0" y="0"/>
                  </a:moveTo>
                  <a:lnTo>
                    <a:pt x="3749380" y="0"/>
                  </a:lnTo>
                  <a:lnTo>
                    <a:pt x="3749380" y="1746026"/>
                  </a:lnTo>
                  <a:lnTo>
                    <a:pt x="0" y="1746026"/>
                  </a:lnTo>
                  <a:close/>
                </a:path>
              </a:pathLst>
            </a:custGeom>
            <a:solidFill>
              <a:srgbClr val="FEFF99"/>
            </a:solidFill>
            <a:ln cap="sq" cmpd="sng" w="95250">
              <a:solidFill>
                <a:srgbClr val="CCCCCC"/>
              </a:solidFill>
              <a:prstDash val="dot"/>
              <a:miter lim="8000"/>
              <a:headEnd len="sm" w="sm" type="none"/>
              <a:tailEnd len="sm" w="sm" type="none"/>
            </a:ln>
          </p:spPr>
        </p:sp>
        <p:sp>
          <p:nvSpPr>
            <p:cNvPr id="233" name="Google Shape;233;p4"/>
            <p:cNvSpPr txBox="1"/>
            <p:nvPr/>
          </p:nvSpPr>
          <p:spPr>
            <a:xfrm>
              <a:off x="0" y="-38100"/>
              <a:ext cx="3749380" cy="1784126"/>
            </a:xfrm>
            <a:prstGeom prst="rect">
              <a:avLst/>
            </a:prstGeom>
            <a:noFill/>
            <a:ln>
              <a:noFill/>
            </a:ln>
          </p:spPr>
          <p:txBody>
            <a:bodyPr anchorCtr="0" anchor="ctr" bIns="50800" lIns="50800" spcFirstLastPara="1" rIns="50800" wrap="square" tIns="50800">
              <a:noAutofit/>
            </a:bodyPr>
            <a:lstStyle/>
            <a:p>
              <a:pPr indent="0" lvl="0" marL="0" marR="0" rtl="0" algn="ctr">
                <a:lnSpc>
                  <a:spcPct val="11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34" name="Google Shape;234;p4"/>
          <p:cNvGrpSpPr/>
          <p:nvPr/>
        </p:nvGrpSpPr>
        <p:grpSpPr>
          <a:xfrm>
            <a:off x="-1741475" y="-123075"/>
            <a:ext cx="21687686" cy="976178"/>
            <a:chOff x="0" y="-164669"/>
            <a:chExt cx="28320300" cy="1301571"/>
          </a:xfrm>
        </p:grpSpPr>
        <p:grpSp>
          <p:nvGrpSpPr>
            <p:cNvPr id="235" name="Google Shape;235;p4"/>
            <p:cNvGrpSpPr/>
            <p:nvPr/>
          </p:nvGrpSpPr>
          <p:grpSpPr>
            <a:xfrm>
              <a:off x="0" y="-164669"/>
              <a:ext cx="27854334" cy="1301571"/>
              <a:chOff x="0" y="-32527"/>
              <a:chExt cx="5502091" cy="257100"/>
            </a:xfrm>
          </p:grpSpPr>
          <p:sp>
            <p:nvSpPr>
              <p:cNvPr id="236" name="Google Shape;236;p4"/>
              <p:cNvSpPr/>
              <p:nvPr/>
            </p:nvSpPr>
            <p:spPr>
              <a:xfrm>
                <a:off x="0" y="0"/>
                <a:ext cx="5502091" cy="209588"/>
              </a:xfrm>
              <a:custGeom>
                <a:rect b="b" l="l" r="r" t="t"/>
                <a:pathLst>
                  <a:path extrusionOk="0" h="209588" w="5502091">
                    <a:moveTo>
                      <a:pt x="0" y="0"/>
                    </a:moveTo>
                    <a:lnTo>
                      <a:pt x="5502091" y="0"/>
                    </a:lnTo>
                    <a:lnTo>
                      <a:pt x="5502091" y="209588"/>
                    </a:lnTo>
                    <a:lnTo>
                      <a:pt x="0" y="209588"/>
                    </a:lnTo>
                    <a:close/>
                  </a:path>
                </a:pathLst>
              </a:custGeom>
              <a:solidFill>
                <a:srgbClr val="1818B7"/>
              </a:solidFill>
              <a:ln cap="sq" cmpd="sng" w="95250">
                <a:solidFill>
                  <a:srgbClr val="1818B7"/>
                </a:solidFill>
                <a:prstDash val="solid"/>
                <a:miter lim="8000"/>
                <a:headEnd len="sm" w="sm" type="none"/>
                <a:tailEnd len="sm" w="sm" type="none"/>
              </a:ln>
            </p:spPr>
          </p:sp>
          <p:sp>
            <p:nvSpPr>
              <p:cNvPr id="237" name="Google Shape;237;p4"/>
              <p:cNvSpPr txBox="1"/>
              <p:nvPr/>
            </p:nvSpPr>
            <p:spPr>
              <a:xfrm>
                <a:off x="0" y="-32527"/>
                <a:ext cx="5502000" cy="257100"/>
              </a:xfrm>
              <a:prstGeom prst="rect">
                <a:avLst/>
              </a:prstGeom>
              <a:noFill/>
              <a:ln>
                <a:noFill/>
              </a:ln>
            </p:spPr>
            <p:txBody>
              <a:bodyPr anchorCtr="0" anchor="ctr" bIns="254000" lIns="254000" spcFirstLastPara="1" rIns="254000" wrap="square" tIns="254000">
                <a:noAutofit/>
              </a:bodyPr>
              <a:lstStyle/>
              <a:p>
                <a:pPr indent="0" lvl="0" marL="0" marR="0" rtl="0" algn="l">
                  <a:lnSpc>
                    <a:spcPct val="1943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38" name="Google Shape;238;p4"/>
            <p:cNvSpPr txBox="1"/>
            <p:nvPr/>
          </p:nvSpPr>
          <p:spPr>
            <a:xfrm>
              <a:off x="0" y="269099"/>
              <a:ext cx="28320300" cy="5130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lang="en-US" sz="2499">
                  <a:solidFill>
                    <a:srgbClr val="FFFFFF"/>
                  </a:solidFill>
                  <a:latin typeface="Public Sans"/>
                  <a:ea typeface="Public Sans"/>
                  <a:cs typeface="Public Sans"/>
                  <a:sym typeface="Public Sans"/>
                </a:rPr>
                <a:t>Scope and Structure</a:t>
              </a:r>
              <a:r>
                <a:rPr i="0" lang="en-US" sz="2499" u="none" cap="none" strike="noStrike">
                  <a:solidFill>
                    <a:srgbClr val="FFFFFF"/>
                  </a:solidFill>
                  <a:latin typeface="Public Sans"/>
                  <a:ea typeface="Public Sans"/>
                  <a:cs typeface="Public Sans"/>
                  <a:sym typeface="Public Sans"/>
                </a:rPr>
                <a:t> • </a:t>
              </a:r>
              <a:r>
                <a:rPr lang="en-US" sz="2499">
                  <a:solidFill>
                    <a:schemeClr val="lt1"/>
                  </a:solidFill>
                  <a:latin typeface="Public Sans"/>
                  <a:ea typeface="Public Sans"/>
                  <a:cs typeface="Public Sans"/>
                  <a:sym typeface="Public Sans"/>
                </a:rPr>
                <a:t>Scope and Structure</a:t>
              </a:r>
              <a:r>
                <a:rPr i="0" lang="en-US" sz="2499" u="none" cap="none" strike="noStrike">
                  <a:solidFill>
                    <a:srgbClr val="FFFFFF"/>
                  </a:solidFill>
                  <a:latin typeface="Public Sans"/>
                  <a:ea typeface="Public Sans"/>
                  <a:cs typeface="Public Sans"/>
                  <a:sym typeface="Public Sans"/>
                </a:rPr>
                <a:t> • </a:t>
              </a:r>
              <a:r>
                <a:rPr lang="en-US" sz="2499">
                  <a:solidFill>
                    <a:schemeClr val="lt1"/>
                  </a:solidFill>
                  <a:latin typeface="Public Sans"/>
                  <a:ea typeface="Public Sans"/>
                  <a:cs typeface="Public Sans"/>
                  <a:sym typeface="Public Sans"/>
                </a:rPr>
                <a:t>Scope and Structure</a:t>
              </a:r>
              <a:r>
                <a:rPr i="0" lang="en-US" sz="2499" u="none" cap="none" strike="noStrike">
                  <a:solidFill>
                    <a:srgbClr val="FFFFFF"/>
                  </a:solidFill>
                  <a:latin typeface="Public Sans"/>
                  <a:ea typeface="Public Sans"/>
                  <a:cs typeface="Public Sans"/>
                  <a:sym typeface="Public Sans"/>
                </a:rPr>
                <a:t> • </a:t>
              </a:r>
              <a:r>
                <a:rPr lang="en-US" sz="2499">
                  <a:solidFill>
                    <a:schemeClr val="lt1"/>
                  </a:solidFill>
                  <a:latin typeface="Public Sans"/>
                  <a:ea typeface="Public Sans"/>
                  <a:cs typeface="Public Sans"/>
                  <a:sym typeface="Public Sans"/>
                </a:rPr>
                <a:t>Scope and Structure</a:t>
              </a:r>
              <a:r>
                <a:rPr i="0" lang="en-US" sz="2499" u="none" cap="none" strike="noStrike">
                  <a:solidFill>
                    <a:srgbClr val="FFFFFF"/>
                  </a:solidFill>
                  <a:latin typeface="Public Sans"/>
                  <a:ea typeface="Public Sans"/>
                  <a:cs typeface="Public Sans"/>
                  <a:sym typeface="Public Sans"/>
                </a:rPr>
                <a:t> • </a:t>
              </a:r>
              <a:r>
                <a:rPr lang="en-US" sz="2499">
                  <a:solidFill>
                    <a:schemeClr val="lt1"/>
                  </a:solidFill>
                  <a:latin typeface="Public Sans"/>
                  <a:ea typeface="Public Sans"/>
                  <a:cs typeface="Public Sans"/>
                  <a:sym typeface="Public Sans"/>
                </a:rPr>
                <a:t>Scope and Structure</a:t>
              </a:r>
              <a:r>
                <a:rPr i="0" lang="en-US" sz="2499" u="none" cap="none" strike="noStrike">
                  <a:solidFill>
                    <a:srgbClr val="FFFFFF"/>
                  </a:solidFill>
                  <a:latin typeface="Public Sans"/>
                  <a:ea typeface="Public Sans"/>
                  <a:cs typeface="Public Sans"/>
                  <a:sym typeface="Public Sans"/>
                </a:rPr>
                <a:t> • </a:t>
              </a:r>
              <a:r>
                <a:rPr lang="en-US" sz="2499">
                  <a:solidFill>
                    <a:schemeClr val="lt1"/>
                  </a:solidFill>
                  <a:latin typeface="Public Sans"/>
                  <a:ea typeface="Public Sans"/>
                  <a:cs typeface="Public Sans"/>
                  <a:sym typeface="Public Sans"/>
                </a:rPr>
                <a:t>Scope and Structure</a:t>
              </a:r>
              <a:r>
                <a:rPr i="0" lang="en-US" sz="2499" u="none" cap="none" strike="noStrike">
                  <a:solidFill>
                    <a:srgbClr val="FFFFFF"/>
                  </a:solidFill>
                  <a:latin typeface="Public Sans"/>
                  <a:ea typeface="Public Sans"/>
                  <a:cs typeface="Public Sans"/>
                  <a:sym typeface="Public Sans"/>
                </a:rPr>
                <a:t> • </a:t>
              </a:r>
              <a:r>
                <a:rPr lang="en-US" sz="2499">
                  <a:solidFill>
                    <a:schemeClr val="lt1"/>
                  </a:solidFill>
                  <a:latin typeface="Public Sans"/>
                  <a:ea typeface="Public Sans"/>
                  <a:cs typeface="Public Sans"/>
                  <a:sym typeface="Public Sans"/>
                </a:rPr>
                <a:t>Scope and </a:t>
              </a:r>
              <a:endParaRPr>
                <a:latin typeface="Public Sans"/>
                <a:ea typeface="Public Sans"/>
                <a:cs typeface="Public Sans"/>
                <a:sym typeface="Public Sans"/>
              </a:endParaRPr>
            </a:p>
          </p:txBody>
        </p:sp>
      </p:grpSp>
      <p:grpSp>
        <p:nvGrpSpPr>
          <p:cNvPr id="239" name="Google Shape;239;p4"/>
          <p:cNvGrpSpPr/>
          <p:nvPr/>
        </p:nvGrpSpPr>
        <p:grpSpPr>
          <a:xfrm>
            <a:off x="-2032625" y="9310392"/>
            <a:ext cx="21622000" cy="976608"/>
            <a:chOff x="-975000" y="-241102"/>
            <a:chExt cx="28829334" cy="1302143"/>
          </a:xfrm>
        </p:grpSpPr>
        <p:grpSp>
          <p:nvGrpSpPr>
            <p:cNvPr id="240" name="Google Shape;240;p4"/>
            <p:cNvGrpSpPr/>
            <p:nvPr/>
          </p:nvGrpSpPr>
          <p:grpSpPr>
            <a:xfrm>
              <a:off x="0" y="-241102"/>
              <a:ext cx="27854334" cy="1302143"/>
              <a:chOff x="0" y="-47625"/>
              <a:chExt cx="5502091" cy="257213"/>
            </a:xfrm>
          </p:grpSpPr>
          <p:sp>
            <p:nvSpPr>
              <p:cNvPr id="241" name="Google Shape;241;p4"/>
              <p:cNvSpPr/>
              <p:nvPr/>
            </p:nvSpPr>
            <p:spPr>
              <a:xfrm>
                <a:off x="0" y="0"/>
                <a:ext cx="5502091" cy="209588"/>
              </a:xfrm>
              <a:custGeom>
                <a:rect b="b" l="l" r="r" t="t"/>
                <a:pathLst>
                  <a:path extrusionOk="0" h="209588" w="5502091">
                    <a:moveTo>
                      <a:pt x="0" y="0"/>
                    </a:moveTo>
                    <a:lnTo>
                      <a:pt x="5502091" y="0"/>
                    </a:lnTo>
                    <a:lnTo>
                      <a:pt x="5502091" y="209588"/>
                    </a:lnTo>
                    <a:lnTo>
                      <a:pt x="0" y="209588"/>
                    </a:lnTo>
                    <a:close/>
                  </a:path>
                </a:pathLst>
              </a:custGeom>
              <a:solidFill>
                <a:srgbClr val="1818B7"/>
              </a:solidFill>
              <a:ln cap="sq" cmpd="sng" w="95250">
                <a:solidFill>
                  <a:srgbClr val="1818B7"/>
                </a:solidFill>
                <a:prstDash val="solid"/>
                <a:miter lim="8000"/>
                <a:headEnd len="sm" w="sm" type="none"/>
                <a:tailEnd len="sm" w="sm" type="none"/>
              </a:ln>
            </p:spPr>
          </p:sp>
          <p:sp>
            <p:nvSpPr>
              <p:cNvPr id="242" name="Google Shape;242;p4"/>
              <p:cNvSpPr txBox="1"/>
              <p:nvPr/>
            </p:nvSpPr>
            <p:spPr>
              <a:xfrm>
                <a:off x="0" y="-47625"/>
                <a:ext cx="5502091" cy="257213"/>
              </a:xfrm>
              <a:prstGeom prst="rect">
                <a:avLst/>
              </a:prstGeom>
              <a:noFill/>
              <a:ln>
                <a:noFill/>
              </a:ln>
            </p:spPr>
            <p:txBody>
              <a:bodyPr anchorCtr="0" anchor="ctr" bIns="254000" lIns="254000" spcFirstLastPara="1" rIns="254000" wrap="square" tIns="254000">
                <a:noAutofit/>
              </a:bodyPr>
              <a:lstStyle/>
              <a:p>
                <a:pPr indent="0" lvl="0" marL="0" marR="0" rtl="0" algn="l">
                  <a:lnSpc>
                    <a:spcPct val="1943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43" name="Google Shape;243;p4"/>
            <p:cNvSpPr txBox="1"/>
            <p:nvPr/>
          </p:nvSpPr>
          <p:spPr>
            <a:xfrm>
              <a:off x="-975000" y="269108"/>
              <a:ext cx="28389900" cy="5130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lang="en-US" sz="2499">
                  <a:solidFill>
                    <a:schemeClr val="lt1"/>
                  </a:solidFill>
                  <a:latin typeface="Public Sans"/>
                  <a:ea typeface="Public Sans"/>
                  <a:cs typeface="Public Sans"/>
                  <a:sym typeface="Public Sans"/>
                </a:rPr>
                <a:t>Scope and Structure</a:t>
              </a:r>
              <a:r>
                <a:rPr i="0" lang="en-US" sz="2499" u="none" cap="none" strike="noStrike">
                  <a:solidFill>
                    <a:srgbClr val="FFFFFF"/>
                  </a:solidFill>
                  <a:latin typeface="Public Sans"/>
                  <a:ea typeface="Public Sans"/>
                  <a:cs typeface="Public Sans"/>
                  <a:sym typeface="Public Sans"/>
                </a:rPr>
                <a:t> • </a:t>
              </a:r>
              <a:r>
                <a:rPr lang="en-US" sz="2499">
                  <a:solidFill>
                    <a:schemeClr val="lt1"/>
                  </a:solidFill>
                  <a:latin typeface="Public Sans"/>
                  <a:ea typeface="Public Sans"/>
                  <a:cs typeface="Public Sans"/>
                  <a:sym typeface="Public Sans"/>
                </a:rPr>
                <a:t>Scope and Structure</a:t>
              </a:r>
              <a:r>
                <a:rPr i="0" lang="en-US" sz="2499" u="none" cap="none" strike="noStrike">
                  <a:solidFill>
                    <a:srgbClr val="FFFFFF"/>
                  </a:solidFill>
                  <a:latin typeface="Public Sans"/>
                  <a:ea typeface="Public Sans"/>
                  <a:cs typeface="Public Sans"/>
                  <a:sym typeface="Public Sans"/>
                </a:rPr>
                <a:t> • </a:t>
              </a:r>
              <a:r>
                <a:rPr lang="en-US" sz="2499">
                  <a:solidFill>
                    <a:schemeClr val="lt1"/>
                  </a:solidFill>
                  <a:latin typeface="Public Sans"/>
                  <a:ea typeface="Public Sans"/>
                  <a:cs typeface="Public Sans"/>
                  <a:sym typeface="Public Sans"/>
                </a:rPr>
                <a:t>Scope and Structure</a:t>
              </a:r>
              <a:r>
                <a:rPr i="0" lang="en-US" sz="2499" u="none" cap="none" strike="noStrike">
                  <a:solidFill>
                    <a:srgbClr val="FFFFFF"/>
                  </a:solidFill>
                  <a:latin typeface="Public Sans"/>
                  <a:ea typeface="Public Sans"/>
                  <a:cs typeface="Public Sans"/>
                  <a:sym typeface="Public Sans"/>
                </a:rPr>
                <a:t> • </a:t>
              </a:r>
              <a:r>
                <a:rPr lang="en-US" sz="2499">
                  <a:solidFill>
                    <a:schemeClr val="lt1"/>
                  </a:solidFill>
                  <a:latin typeface="Public Sans"/>
                  <a:ea typeface="Public Sans"/>
                  <a:cs typeface="Public Sans"/>
                  <a:sym typeface="Public Sans"/>
                </a:rPr>
                <a:t>Scope and Structure</a:t>
              </a:r>
              <a:r>
                <a:rPr i="0" lang="en-US" sz="2499" u="none" cap="none" strike="noStrike">
                  <a:solidFill>
                    <a:srgbClr val="FFFFFF"/>
                  </a:solidFill>
                  <a:latin typeface="Public Sans"/>
                  <a:ea typeface="Public Sans"/>
                  <a:cs typeface="Public Sans"/>
                  <a:sym typeface="Public Sans"/>
                </a:rPr>
                <a:t> • </a:t>
              </a:r>
              <a:r>
                <a:rPr lang="en-US" sz="2499">
                  <a:solidFill>
                    <a:schemeClr val="lt1"/>
                  </a:solidFill>
                  <a:latin typeface="Public Sans"/>
                  <a:ea typeface="Public Sans"/>
                  <a:cs typeface="Public Sans"/>
                  <a:sym typeface="Public Sans"/>
                </a:rPr>
                <a:t>Scope and Structure</a:t>
              </a:r>
              <a:r>
                <a:rPr i="0" lang="en-US" sz="2499" u="none" cap="none" strike="noStrike">
                  <a:solidFill>
                    <a:srgbClr val="FFFFFF"/>
                  </a:solidFill>
                  <a:latin typeface="Public Sans"/>
                  <a:ea typeface="Public Sans"/>
                  <a:cs typeface="Public Sans"/>
                  <a:sym typeface="Public Sans"/>
                </a:rPr>
                <a:t> • </a:t>
              </a:r>
              <a:r>
                <a:rPr lang="en-US" sz="2499">
                  <a:solidFill>
                    <a:schemeClr val="lt1"/>
                  </a:solidFill>
                  <a:latin typeface="Public Sans"/>
                  <a:ea typeface="Public Sans"/>
                  <a:cs typeface="Public Sans"/>
                  <a:sym typeface="Public Sans"/>
                </a:rPr>
                <a:t>Scope and Structure</a:t>
              </a:r>
              <a:r>
                <a:rPr i="0" lang="en-US" sz="2499" u="none" cap="none" strike="noStrike">
                  <a:solidFill>
                    <a:srgbClr val="FFFFFF"/>
                  </a:solidFill>
                  <a:latin typeface="Public Sans"/>
                  <a:ea typeface="Public Sans"/>
                  <a:cs typeface="Public Sans"/>
                  <a:sym typeface="Public Sans"/>
                </a:rPr>
                <a:t> • </a:t>
              </a:r>
              <a:r>
                <a:rPr lang="en-US" sz="2499">
                  <a:solidFill>
                    <a:schemeClr val="lt1"/>
                  </a:solidFill>
                  <a:latin typeface="Public Sans"/>
                  <a:ea typeface="Public Sans"/>
                  <a:cs typeface="Public Sans"/>
                  <a:sym typeface="Public Sans"/>
                </a:rPr>
                <a:t>Scope an</a:t>
              </a:r>
              <a:endParaRPr>
                <a:latin typeface="Public Sans"/>
                <a:ea typeface="Public Sans"/>
                <a:cs typeface="Public Sans"/>
                <a:sym typeface="Public Sans"/>
              </a:endParaRPr>
            </a:p>
          </p:txBody>
        </p:sp>
      </p:grpSp>
      <p:grpSp>
        <p:nvGrpSpPr>
          <p:cNvPr id="244" name="Google Shape;244;p4"/>
          <p:cNvGrpSpPr/>
          <p:nvPr/>
        </p:nvGrpSpPr>
        <p:grpSpPr>
          <a:xfrm>
            <a:off x="807747" y="6912642"/>
            <a:ext cx="2801811" cy="965191"/>
            <a:chOff x="0" y="-66675"/>
            <a:chExt cx="737925" cy="254207"/>
          </a:xfrm>
        </p:grpSpPr>
        <p:sp>
          <p:nvSpPr>
            <p:cNvPr id="245" name="Google Shape;245;p4"/>
            <p:cNvSpPr/>
            <p:nvPr/>
          </p:nvSpPr>
          <p:spPr>
            <a:xfrm>
              <a:off x="0" y="0"/>
              <a:ext cx="737925" cy="187532"/>
            </a:xfrm>
            <a:custGeom>
              <a:rect b="b" l="l" r="r" t="t"/>
              <a:pathLst>
                <a:path extrusionOk="0" h="187532" w="737925">
                  <a:moveTo>
                    <a:pt x="0" y="0"/>
                  </a:moveTo>
                  <a:lnTo>
                    <a:pt x="737925" y="0"/>
                  </a:lnTo>
                  <a:lnTo>
                    <a:pt x="737925" y="187532"/>
                  </a:lnTo>
                  <a:lnTo>
                    <a:pt x="0" y="187532"/>
                  </a:lnTo>
                  <a:close/>
                </a:path>
              </a:pathLst>
            </a:custGeom>
            <a:solidFill>
              <a:srgbClr val="CCCCCC"/>
            </a:solidFill>
            <a:ln cap="sq" cmpd="sng" w="28575">
              <a:solidFill>
                <a:srgbClr val="000000"/>
              </a:solidFill>
              <a:prstDash val="solid"/>
              <a:miter lim="8000"/>
              <a:headEnd len="sm" w="sm" type="none"/>
              <a:tailEnd len="sm" w="sm" type="none"/>
            </a:ln>
          </p:spPr>
        </p:sp>
        <p:sp>
          <p:nvSpPr>
            <p:cNvPr id="246" name="Google Shape;246;p4"/>
            <p:cNvSpPr txBox="1"/>
            <p:nvPr/>
          </p:nvSpPr>
          <p:spPr>
            <a:xfrm>
              <a:off x="0" y="-66675"/>
              <a:ext cx="737925" cy="254207"/>
            </a:xfrm>
            <a:prstGeom prst="rect">
              <a:avLst/>
            </a:prstGeom>
            <a:noFill/>
            <a:ln>
              <a:noFill/>
            </a:ln>
          </p:spPr>
          <p:txBody>
            <a:bodyPr anchorCtr="0" anchor="ctr" bIns="50800" lIns="50800" spcFirstLastPara="1" rIns="50800" wrap="square" tIns="50800">
              <a:noAutofit/>
            </a:bodyPr>
            <a:lstStyle/>
            <a:p>
              <a:pPr indent="0" lvl="0" marL="0" marR="0" rtl="0" algn="ctr">
                <a:lnSpc>
                  <a:spcPct val="140000"/>
                </a:lnSpc>
                <a:spcBef>
                  <a:spcPts val="0"/>
                </a:spcBef>
                <a:spcAft>
                  <a:spcPts val="0"/>
                </a:spcAft>
                <a:buNone/>
              </a:pPr>
              <a:r>
                <a:rPr i="0" lang="en-US" sz="1600" u="sng" cap="none" strike="noStrike">
                  <a:solidFill>
                    <a:srgbClr val="000000"/>
                  </a:solidFill>
                  <a:latin typeface="Public Sans"/>
                  <a:ea typeface="Public Sans"/>
                  <a:cs typeface="Public Sans"/>
                  <a:sym typeface="Public Sans"/>
                  <a:hlinkClick action="ppaction://hlinksldjump" r:id="rId4">
                    <a:extLst>
                      <a:ext uri="{A12FA001-AC4F-418D-AE19-62706E023703}">
                        <ahyp:hlinkClr val="tx"/>
                      </a:ext>
                    </a:extLst>
                  </a:hlinkClick>
                </a:rPr>
                <a:t>Back to Agenda Page</a:t>
              </a:r>
              <a:endParaRPr>
                <a:latin typeface="Public Sans"/>
                <a:ea typeface="Public Sans"/>
                <a:cs typeface="Public Sans"/>
                <a:sym typeface="Public Sans"/>
              </a:endParaRPr>
            </a:p>
          </p:txBody>
        </p:sp>
      </p:grpSp>
      <p:grpSp>
        <p:nvGrpSpPr>
          <p:cNvPr id="247" name="Google Shape;247;p4"/>
          <p:cNvGrpSpPr/>
          <p:nvPr/>
        </p:nvGrpSpPr>
        <p:grpSpPr>
          <a:xfrm>
            <a:off x="15600318" y="4759728"/>
            <a:ext cx="1658982" cy="4147456"/>
            <a:chOff x="0" y="0"/>
            <a:chExt cx="2211976" cy="5529941"/>
          </a:xfrm>
        </p:grpSpPr>
        <p:sp>
          <p:nvSpPr>
            <p:cNvPr id="248" name="Google Shape;248;p4"/>
            <p:cNvSpPr/>
            <p:nvPr/>
          </p:nvSpPr>
          <p:spPr>
            <a:xfrm>
              <a:off x="0" y="0"/>
              <a:ext cx="1105988" cy="1105988"/>
            </a:xfrm>
            <a:custGeom>
              <a:rect b="b" l="l" r="r" t="t"/>
              <a:pathLst>
                <a:path extrusionOk="0" h="1105988" w="1105988">
                  <a:moveTo>
                    <a:pt x="0" y="0"/>
                  </a:moveTo>
                  <a:lnTo>
                    <a:pt x="1105988" y="0"/>
                  </a:lnTo>
                  <a:lnTo>
                    <a:pt x="1105988" y="1105988"/>
                  </a:lnTo>
                  <a:lnTo>
                    <a:pt x="0" y="1105988"/>
                  </a:lnTo>
                  <a:lnTo>
                    <a:pt x="0" y="0"/>
                  </a:lnTo>
                  <a:close/>
                </a:path>
              </a:pathLst>
            </a:custGeom>
            <a:blipFill rotWithShape="1">
              <a:blip r:embed="rId5">
                <a:alphaModFix/>
              </a:blip>
              <a:stretch>
                <a:fillRect b="0" l="0" r="0" t="0"/>
              </a:stretch>
            </a:blipFill>
            <a:ln>
              <a:noFill/>
            </a:ln>
          </p:spPr>
        </p:sp>
        <p:sp>
          <p:nvSpPr>
            <p:cNvPr id="249" name="Google Shape;249;p4"/>
            <p:cNvSpPr/>
            <p:nvPr/>
          </p:nvSpPr>
          <p:spPr>
            <a:xfrm>
              <a:off x="1105988" y="0"/>
              <a:ext cx="1105988" cy="1105988"/>
            </a:xfrm>
            <a:custGeom>
              <a:rect b="b" l="l" r="r" t="t"/>
              <a:pathLst>
                <a:path extrusionOk="0" h="1105988" w="1105988">
                  <a:moveTo>
                    <a:pt x="0" y="0"/>
                  </a:moveTo>
                  <a:lnTo>
                    <a:pt x="1105988" y="0"/>
                  </a:lnTo>
                  <a:lnTo>
                    <a:pt x="1105988" y="1105988"/>
                  </a:lnTo>
                  <a:lnTo>
                    <a:pt x="0" y="1105988"/>
                  </a:lnTo>
                  <a:lnTo>
                    <a:pt x="0" y="0"/>
                  </a:lnTo>
                  <a:close/>
                </a:path>
              </a:pathLst>
            </a:custGeom>
            <a:blipFill rotWithShape="1">
              <a:blip r:embed="rId6">
                <a:alphaModFix/>
              </a:blip>
              <a:stretch>
                <a:fillRect b="0" l="0" r="0" t="0"/>
              </a:stretch>
            </a:blipFill>
            <a:ln>
              <a:noFill/>
            </a:ln>
          </p:spPr>
        </p:sp>
        <p:sp>
          <p:nvSpPr>
            <p:cNvPr id="250" name="Google Shape;250;p4"/>
            <p:cNvSpPr/>
            <p:nvPr/>
          </p:nvSpPr>
          <p:spPr>
            <a:xfrm>
              <a:off x="0" y="2211976"/>
              <a:ext cx="1105988" cy="1105988"/>
            </a:xfrm>
            <a:custGeom>
              <a:rect b="b" l="l" r="r" t="t"/>
              <a:pathLst>
                <a:path extrusionOk="0" h="1105988" w="1105988">
                  <a:moveTo>
                    <a:pt x="0" y="0"/>
                  </a:moveTo>
                  <a:lnTo>
                    <a:pt x="1105988" y="0"/>
                  </a:lnTo>
                  <a:lnTo>
                    <a:pt x="1105988" y="1105989"/>
                  </a:lnTo>
                  <a:lnTo>
                    <a:pt x="0" y="1105989"/>
                  </a:lnTo>
                  <a:lnTo>
                    <a:pt x="0" y="0"/>
                  </a:lnTo>
                  <a:close/>
                </a:path>
              </a:pathLst>
            </a:custGeom>
            <a:blipFill rotWithShape="1">
              <a:blip r:embed="rId7">
                <a:alphaModFix/>
              </a:blip>
              <a:stretch>
                <a:fillRect b="0" l="0" r="0" t="0"/>
              </a:stretch>
            </a:blipFill>
            <a:ln>
              <a:noFill/>
            </a:ln>
          </p:spPr>
        </p:sp>
        <p:sp>
          <p:nvSpPr>
            <p:cNvPr id="251" name="Google Shape;251;p4"/>
            <p:cNvSpPr/>
            <p:nvPr/>
          </p:nvSpPr>
          <p:spPr>
            <a:xfrm>
              <a:off x="1105988" y="2211976"/>
              <a:ext cx="1105988" cy="1105988"/>
            </a:xfrm>
            <a:custGeom>
              <a:rect b="b" l="l" r="r" t="t"/>
              <a:pathLst>
                <a:path extrusionOk="0" h="1105988" w="1105988">
                  <a:moveTo>
                    <a:pt x="0" y="0"/>
                  </a:moveTo>
                  <a:lnTo>
                    <a:pt x="1105988" y="0"/>
                  </a:lnTo>
                  <a:lnTo>
                    <a:pt x="1105988" y="1105989"/>
                  </a:lnTo>
                  <a:lnTo>
                    <a:pt x="0" y="1105989"/>
                  </a:lnTo>
                  <a:lnTo>
                    <a:pt x="0" y="0"/>
                  </a:lnTo>
                  <a:close/>
                </a:path>
              </a:pathLst>
            </a:custGeom>
            <a:blipFill rotWithShape="1">
              <a:blip r:embed="rId8">
                <a:alphaModFix/>
              </a:blip>
              <a:stretch>
                <a:fillRect b="0" l="0" r="0" t="0"/>
              </a:stretch>
            </a:blipFill>
            <a:ln>
              <a:noFill/>
            </a:ln>
          </p:spPr>
        </p:sp>
        <p:sp>
          <p:nvSpPr>
            <p:cNvPr id="252" name="Google Shape;252;p4"/>
            <p:cNvSpPr/>
            <p:nvPr/>
          </p:nvSpPr>
          <p:spPr>
            <a:xfrm>
              <a:off x="0" y="1105988"/>
              <a:ext cx="1105988" cy="1105988"/>
            </a:xfrm>
            <a:custGeom>
              <a:rect b="b" l="l" r="r" t="t"/>
              <a:pathLst>
                <a:path extrusionOk="0" h="1105988" w="1105988">
                  <a:moveTo>
                    <a:pt x="0" y="0"/>
                  </a:moveTo>
                  <a:lnTo>
                    <a:pt x="1105988" y="0"/>
                  </a:lnTo>
                  <a:lnTo>
                    <a:pt x="1105988" y="1105988"/>
                  </a:lnTo>
                  <a:lnTo>
                    <a:pt x="0" y="1105988"/>
                  </a:lnTo>
                  <a:lnTo>
                    <a:pt x="0" y="0"/>
                  </a:lnTo>
                  <a:close/>
                </a:path>
              </a:pathLst>
            </a:custGeom>
            <a:blipFill rotWithShape="1">
              <a:blip r:embed="rId9">
                <a:alphaModFix/>
              </a:blip>
              <a:stretch>
                <a:fillRect b="0" l="0" r="0" t="0"/>
              </a:stretch>
            </a:blipFill>
            <a:ln>
              <a:noFill/>
            </a:ln>
          </p:spPr>
        </p:sp>
        <p:sp>
          <p:nvSpPr>
            <p:cNvPr id="253" name="Google Shape;253;p4"/>
            <p:cNvSpPr/>
            <p:nvPr/>
          </p:nvSpPr>
          <p:spPr>
            <a:xfrm>
              <a:off x="1105988" y="1105988"/>
              <a:ext cx="1105988" cy="1105988"/>
            </a:xfrm>
            <a:custGeom>
              <a:rect b="b" l="l" r="r" t="t"/>
              <a:pathLst>
                <a:path extrusionOk="0" h="1105988" w="1105988">
                  <a:moveTo>
                    <a:pt x="0" y="0"/>
                  </a:moveTo>
                  <a:lnTo>
                    <a:pt x="1105988" y="0"/>
                  </a:lnTo>
                  <a:lnTo>
                    <a:pt x="1105988" y="1105988"/>
                  </a:lnTo>
                  <a:lnTo>
                    <a:pt x="0" y="1105988"/>
                  </a:lnTo>
                  <a:lnTo>
                    <a:pt x="0" y="0"/>
                  </a:lnTo>
                  <a:close/>
                </a:path>
              </a:pathLst>
            </a:custGeom>
            <a:blipFill rotWithShape="1">
              <a:blip r:embed="rId10">
                <a:alphaModFix/>
              </a:blip>
              <a:stretch>
                <a:fillRect b="0" l="0" r="0" t="0"/>
              </a:stretch>
            </a:blipFill>
            <a:ln>
              <a:noFill/>
            </a:ln>
          </p:spPr>
        </p:sp>
        <p:sp>
          <p:nvSpPr>
            <p:cNvPr id="254" name="Google Shape;254;p4"/>
            <p:cNvSpPr/>
            <p:nvPr/>
          </p:nvSpPr>
          <p:spPr>
            <a:xfrm>
              <a:off x="0" y="3317965"/>
              <a:ext cx="1105988" cy="1105988"/>
            </a:xfrm>
            <a:custGeom>
              <a:rect b="b" l="l" r="r" t="t"/>
              <a:pathLst>
                <a:path extrusionOk="0" h="1105988" w="1105988">
                  <a:moveTo>
                    <a:pt x="0" y="0"/>
                  </a:moveTo>
                  <a:lnTo>
                    <a:pt x="1105988" y="0"/>
                  </a:lnTo>
                  <a:lnTo>
                    <a:pt x="1105988" y="1105988"/>
                  </a:lnTo>
                  <a:lnTo>
                    <a:pt x="0" y="1105988"/>
                  </a:lnTo>
                  <a:lnTo>
                    <a:pt x="0" y="0"/>
                  </a:lnTo>
                  <a:close/>
                </a:path>
              </a:pathLst>
            </a:custGeom>
            <a:blipFill rotWithShape="1">
              <a:blip r:embed="rId11">
                <a:alphaModFix/>
              </a:blip>
              <a:stretch>
                <a:fillRect b="0" l="0" r="0" t="0"/>
              </a:stretch>
            </a:blipFill>
            <a:ln>
              <a:noFill/>
            </a:ln>
          </p:spPr>
        </p:sp>
        <p:sp>
          <p:nvSpPr>
            <p:cNvPr id="255" name="Google Shape;255;p4"/>
            <p:cNvSpPr/>
            <p:nvPr/>
          </p:nvSpPr>
          <p:spPr>
            <a:xfrm>
              <a:off x="1105988" y="3317965"/>
              <a:ext cx="1105988" cy="1105988"/>
            </a:xfrm>
            <a:custGeom>
              <a:rect b="b" l="l" r="r" t="t"/>
              <a:pathLst>
                <a:path extrusionOk="0" h="1105988" w="1105988">
                  <a:moveTo>
                    <a:pt x="0" y="0"/>
                  </a:moveTo>
                  <a:lnTo>
                    <a:pt x="1105988" y="0"/>
                  </a:lnTo>
                  <a:lnTo>
                    <a:pt x="1105988" y="1105988"/>
                  </a:lnTo>
                  <a:lnTo>
                    <a:pt x="0" y="1105988"/>
                  </a:lnTo>
                  <a:lnTo>
                    <a:pt x="0" y="0"/>
                  </a:lnTo>
                  <a:close/>
                </a:path>
              </a:pathLst>
            </a:custGeom>
            <a:blipFill rotWithShape="1">
              <a:blip r:embed="rId12">
                <a:alphaModFix/>
              </a:blip>
              <a:stretch>
                <a:fillRect b="0" l="0" r="0" t="0"/>
              </a:stretch>
            </a:blipFill>
            <a:ln>
              <a:noFill/>
            </a:ln>
          </p:spPr>
        </p:sp>
        <p:sp>
          <p:nvSpPr>
            <p:cNvPr id="256" name="Google Shape;256;p4"/>
            <p:cNvSpPr/>
            <p:nvPr/>
          </p:nvSpPr>
          <p:spPr>
            <a:xfrm>
              <a:off x="0" y="4423953"/>
              <a:ext cx="1105988" cy="1105988"/>
            </a:xfrm>
            <a:custGeom>
              <a:rect b="b" l="l" r="r" t="t"/>
              <a:pathLst>
                <a:path extrusionOk="0" h="1105988" w="1105988">
                  <a:moveTo>
                    <a:pt x="0" y="0"/>
                  </a:moveTo>
                  <a:lnTo>
                    <a:pt x="1105988" y="0"/>
                  </a:lnTo>
                  <a:lnTo>
                    <a:pt x="1105988" y="1105988"/>
                  </a:lnTo>
                  <a:lnTo>
                    <a:pt x="0" y="1105988"/>
                  </a:lnTo>
                  <a:lnTo>
                    <a:pt x="0" y="0"/>
                  </a:lnTo>
                  <a:close/>
                </a:path>
              </a:pathLst>
            </a:custGeom>
            <a:blipFill rotWithShape="1">
              <a:blip r:embed="rId13">
                <a:alphaModFix/>
              </a:blip>
              <a:stretch>
                <a:fillRect b="0" l="0" r="0" t="0"/>
              </a:stretch>
            </a:blipFill>
            <a:ln>
              <a:noFill/>
            </a:ln>
          </p:spPr>
        </p:sp>
        <p:sp>
          <p:nvSpPr>
            <p:cNvPr id="257" name="Google Shape;257;p4"/>
            <p:cNvSpPr/>
            <p:nvPr/>
          </p:nvSpPr>
          <p:spPr>
            <a:xfrm>
              <a:off x="1105988" y="4423953"/>
              <a:ext cx="1105988" cy="1105988"/>
            </a:xfrm>
            <a:custGeom>
              <a:rect b="b" l="l" r="r" t="t"/>
              <a:pathLst>
                <a:path extrusionOk="0" h="1105988" w="1105988">
                  <a:moveTo>
                    <a:pt x="0" y="0"/>
                  </a:moveTo>
                  <a:lnTo>
                    <a:pt x="1105988" y="0"/>
                  </a:lnTo>
                  <a:lnTo>
                    <a:pt x="1105988" y="1105988"/>
                  </a:lnTo>
                  <a:lnTo>
                    <a:pt x="0" y="1105988"/>
                  </a:lnTo>
                  <a:lnTo>
                    <a:pt x="0" y="0"/>
                  </a:lnTo>
                  <a:close/>
                </a:path>
              </a:pathLst>
            </a:custGeom>
            <a:blipFill rotWithShape="1">
              <a:blip r:embed="rId14">
                <a:alphaModFix/>
              </a:blip>
              <a:stretch>
                <a:fillRect b="0" l="0" r="0" t="0"/>
              </a:stretch>
            </a:blipFill>
            <a:ln>
              <a:noFill/>
            </a:ln>
          </p:spPr>
        </p:sp>
        <p:sp>
          <p:nvSpPr>
            <p:cNvPr id="258" name="Google Shape;258;p4"/>
            <p:cNvSpPr/>
            <p:nvPr/>
          </p:nvSpPr>
          <p:spPr>
            <a:xfrm>
              <a:off x="1284474" y="4613333"/>
              <a:ext cx="749016" cy="727227"/>
            </a:xfrm>
            <a:custGeom>
              <a:rect b="b" l="l" r="r" t="t"/>
              <a:pathLst>
                <a:path extrusionOk="0" h="727227" w="749016">
                  <a:moveTo>
                    <a:pt x="0" y="0"/>
                  </a:moveTo>
                  <a:lnTo>
                    <a:pt x="749016" y="0"/>
                  </a:lnTo>
                  <a:lnTo>
                    <a:pt x="749016" y="727227"/>
                  </a:lnTo>
                  <a:lnTo>
                    <a:pt x="0" y="727227"/>
                  </a:lnTo>
                  <a:lnTo>
                    <a:pt x="0" y="0"/>
                  </a:lnTo>
                  <a:close/>
                </a:path>
              </a:pathLst>
            </a:custGeom>
            <a:blipFill rotWithShape="1">
              <a:blip r:embed="rId15">
                <a:alphaModFix/>
              </a:blip>
              <a:stretch>
                <a:fillRect b="0" l="0" r="0" t="0"/>
              </a:stretch>
            </a:blipFill>
            <a:ln>
              <a:noFill/>
            </a:ln>
          </p:spPr>
        </p:sp>
      </p:grpSp>
      <p:sp>
        <p:nvSpPr>
          <p:cNvPr id="259" name="Google Shape;259;p4"/>
          <p:cNvSpPr/>
          <p:nvPr/>
        </p:nvSpPr>
        <p:spPr>
          <a:xfrm rot="3207690">
            <a:off x="6778520" y="8056080"/>
            <a:ext cx="484735" cy="825401"/>
          </a:xfrm>
          <a:custGeom>
            <a:rect b="b" l="l" r="r" t="t"/>
            <a:pathLst>
              <a:path extrusionOk="0" h="825401" w="484735">
                <a:moveTo>
                  <a:pt x="0" y="0"/>
                </a:moveTo>
                <a:lnTo>
                  <a:pt x="484735" y="0"/>
                </a:lnTo>
                <a:lnTo>
                  <a:pt x="484735" y="825401"/>
                </a:lnTo>
                <a:lnTo>
                  <a:pt x="0" y="825401"/>
                </a:lnTo>
                <a:lnTo>
                  <a:pt x="0" y="0"/>
                </a:lnTo>
                <a:close/>
              </a:path>
            </a:pathLst>
          </a:custGeom>
          <a:blipFill rotWithShape="1">
            <a:blip r:embed="rId16">
              <a:alphaModFix/>
            </a:blip>
            <a:stretch>
              <a:fillRect b="0" l="0" r="0" t="0"/>
            </a:stretch>
          </a:blipFill>
          <a:ln>
            <a:noFill/>
          </a:ln>
        </p:spPr>
      </p:sp>
      <p:sp>
        <p:nvSpPr>
          <p:cNvPr id="260" name="Google Shape;260;p4"/>
          <p:cNvSpPr/>
          <p:nvPr/>
        </p:nvSpPr>
        <p:spPr>
          <a:xfrm>
            <a:off x="15235587" y="4383955"/>
            <a:ext cx="635693" cy="654740"/>
          </a:xfrm>
          <a:custGeom>
            <a:rect b="b" l="l" r="r" t="t"/>
            <a:pathLst>
              <a:path extrusionOk="0" h="654740" w="635693">
                <a:moveTo>
                  <a:pt x="0" y="0"/>
                </a:moveTo>
                <a:lnTo>
                  <a:pt x="635692" y="0"/>
                </a:lnTo>
                <a:lnTo>
                  <a:pt x="635692" y="654740"/>
                </a:lnTo>
                <a:lnTo>
                  <a:pt x="0" y="654740"/>
                </a:lnTo>
                <a:lnTo>
                  <a:pt x="0" y="0"/>
                </a:lnTo>
                <a:close/>
              </a:path>
            </a:pathLst>
          </a:custGeom>
          <a:blipFill rotWithShape="1">
            <a:blip r:embed="rId17">
              <a:alphaModFix/>
            </a:blip>
            <a:stretch>
              <a:fillRect b="0" l="0" r="0" t="0"/>
            </a:stretch>
          </a:blipFill>
          <a:ln>
            <a:noFill/>
          </a:ln>
        </p:spPr>
      </p:sp>
      <p:sp>
        <p:nvSpPr>
          <p:cNvPr id="261" name="Google Shape;261;p4"/>
          <p:cNvSpPr/>
          <p:nvPr/>
        </p:nvSpPr>
        <p:spPr>
          <a:xfrm>
            <a:off x="2474728" y="2252104"/>
            <a:ext cx="798979" cy="798979"/>
          </a:xfrm>
          <a:custGeom>
            <a:rect b="b" l="l" r="r" t="t"/>
            <a:pathLst>
              <a:path extrusionOk="0" h="798979" w="798979">
                <a:moveTo>
                  <a:pt x="0" y="0"/>
                </a:moveTo>
                <a:lnTo>
                  <a:pt x="798979" y="0"/>
                </a:lnTo>
                <a:lnTo>
                  <a:pt x="798979" y="798979"/>
                </a:lnTo>
                <a:lnTo>
                  <a:pt x="0" y="798979"/>
                </a:lnTo>
                <a:lnTo>
                  <a:pt x="0" y="0"/>
                </a:lnTo>
                <a:close/>
              </a:path>
            </a:pathLst>
          </a:custGeom>
          <a:blipFill rotWithShape="1">
            <a:blip r:embed="rId18">
              <a:alphaModFix/>
            </a:blip>
            <a:stretch>
              <a:fillRect b="0" l="0" r="0" t="0"/>
            </a:stretch>
          </a:blipFill>
          <a:ln>
            <a:noFill/>
          </a:ln>
        </p:spPr>
      </p:sp>
      <p:sp>
        <p:nvSpPr>
          <p:cNvPr id="262" name="Google Shape;262;p4"/>
          <p:cNvSpPr txBox="1"/>
          <p:nvPr/>
        </p:nvSpPr>
        <p:spPr>
          <a:xfrm>
            <a:off x="5023547" y="3876675"/>
            <a:ext cx="8241000" cy="41556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lang="en-US" sz="8999">
                <a:latin typeface="Kode Mono"/>
                <a:ea typeface="Kode Mono"/>
                <a:cs typeface="Kode Mono"/>
                <a:sym typeface="Kode Mono"/>
              </a:rPr>
              <a:t>Scope </a:t>
            </a:r>
            <a:endParaRPr sz="8999">
              <a:latin typeface="Kode Mono"/>
              <a:ea typeface="Kode Mono"/>
              <a:cs typeface="Kode Mono"/>
              <a:sym typeface="Kode Mono"/>
            </a:endParaRPr>
          </a:p>
          <a:p>
            <a:pPr indent="0" lvl="0" marL="0" marR="0" rtl="0" algn="ctr">
              <a:lnSpc>
                <a:spcPct val="100000"/>
              </a:lnSpc>
              <a:spcBef>
                <a:spcPts val="0"/>
              </a:spcBef>
              <a:spcAft>
                <a:spcPts val="0"/>
              </a:spcAft>
              <a:buNone/>
            </a:pPr>
            <a:r>
              <a:rPr lang="en-US" sz="8999">
                <a:latin typeface="Kode Mono"/>
                <a:ea typeface="Kode Mono"/>
                <a:cs typeface="Kode Mono"/>
                <a:sym typeface="Kode Mono"/>
              </a:rPr>
              <a:t>and Structure</a:t>
            </a:r>
            <a:endParaRPr>
              <a:latin typeface="Kode Mono"/>
              <a:ea typeface="Kode Mono"/>
              <a:cs typeface="Kode Mono"/>
              <a:sym typeface="Kode Mono"/>
            </a:endParaRPr>
          </a:p>
        </p:txBody>
      </p:sp>
      <p:sp>
        <p:nvSpPr>
          <p:cNvPr id="263" name="Google Shape;263;p4"/>
          <p:cNvSpPr/>
          <p:nvPr/>
        </p:nvSpPr>
        <p:spPr>
          <a:xfrm>
            <a:off x="13344126" y="2353235"/>
            <a:ext cx="2527153" cy="473267"/>
          </a:xfrm>
          <a:custGeom>
            <a:rect b="b" l="l" r="r" t="t"/>
            <a:pathLst>
              <a:path extrusionOk="0" h="473267" w="2527153">
                <a:moveTo>
                  <a:pt x="0" y="0"/>
                </a:moveTo>
                <a:lnTo>
                  <a:pt x="2527153" y="0"/>
                </a:lnTo>
                <a:lnTo>
                  <a:pt x="2527153" y="473266"/>
                </a:lnTo>
                <a:lnTo>
                  <a:pt x="0" y="473266"/>
                </a:lnTo>
                <a:lnTo>
                  <a:pt x="0" y="0"/>
                </a:lnTo>
                <a:close/>
              </a:path>
            </a:pathLst>
          </a:custGeom>
          <a:blipFill rotWithShape="1">
            <a:blip r:embed="rId19">
              <a:alphaModFix/>
            </a:blip>
            <a:stretch>
              <a:fillRect b="0" l="0" r="0" t="0"/>
            </a:stretch>
          </a:blipFill>
          <a:ln>
            <a:noFill/>
          </a:ln>
        </p:spPr>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67" name="Shape 267"/>
        <p:cNvGrpSpPr/>
        <p:nvPr/>
      </p:nvGrpSpPr>
      <p:grpSpPr>
        <a:xfrm>
          <a:off x="0" y="0"/>
          <a:ext cx="0" cy="0"/>
          <a:chOff x="0" y="0"/>
          <a:chExt cx="0" cy="0"/>
        </a:xfrm>
      </p:grpSpPr>
      <p:sp>
        <p:nvSpPr>
          <p:cNvPr id="268" name="Google Shape;268;g2cd8f5a96c4_0_44"/>
          <p:cNvSpPr txBox="1"/>
          <p:nvPr/>
        </p:nvSpPr>
        <p:spPr>
          <a:xfrm>
            <a:off x="0" y="0"/>
            <a:ext cx="18288000" cy="1569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8999">
                <a:solidFill>
                  <a:schemeClr val="lt1"/>
                </a:solidFill>
                <a:latin typeface="Kode Mono"/>
                <a:ea typeface="Kode Mono"/>
                <a:cs typeface="Kode Mono"/>
                <a:sym typeface="Kode Mono"/>
              </a:rPr>
              <a:t>Scope and Structure</a:t>
            </a:r>
            <a:endParaRPr>
              <a:solidFill>
                <a:schemeClr val="lt1"/>
              </a:solidFill>
              <a:latin typeface="Kode Mono"/>
              <a:ea typeface="Kode Mono"/>
              <a:cs typeface="Kode Mono"/>
              <a:sym typeface="Kode Mono"/>
            </a:endParaRPr>
          </a:p>
        </p:txBody>
      </p:sp>
      <p:sp>
        <p:nvSpPr>
          <p:cNvPr id="269" name="Google Shape;269;g2cd8f5a96c4_0_44"/>
          <p:cNvSpPr txBox="1"/>
          <p:nvPr/>
        </p:nvSpPr>
        <p:spPr>
          <a:xfrm>
            <a:off x="-171875" y="2220900"/>
            <a:ext cx="10620600" cy="6081600"/>
          </a:xfrm>
          <a:prstGeom prst="rect">
            <a:avLst/>
          </a:prstGeom>
          <a:noFill/>
          <a:ln>
            <a:noFill/>
          </a:ln>
        </p:spPr>
        <p:txBody>
          <a:bodyPr anchorCtr="0" anchor="t" bIns="91425" lIns="91425" spcFirstLastPara="1" rIns="91425" wrap="square" tIns="91425">
            <a:spAutoFit/>
          </a:bodyPr>
          <a:lstStyle/>
          <a:p>
            <a:pPr indent="457200" lvl="0" marL="0" rtl="0" algn="l">
              <a:lnSpc>
                <a:spcPct val="150000"/>
              </a:lnSpc>
              <a:spcBef>
                <a:spcPts val="1200"/>
              </a:spcBef>
              <a:spcAft>
                <a:spcPts val="0"/>
              </a:spcAft>
              <a:buNone/>
            </a:pPr>
            <a:r>
              <a:t/>
            </a:r>
            <a:endParaRPr b="1" i="1" sz="2100">
              <a:solidFill>
                <a:schemeClr val="lt1"/>
              </a:solidFill>
              <a:latin typeface="Public Sans"/>
              <a:ea typeface="Public Sans"/>
              <a:cs typeface="Public Sans"/>
              <a:sym typeface="Public Sans"/>
            </a:endParaRPr>
          </a:p>
          <a:p>
            <a:pPr indent="457200" lvl="0" marL="0" rtl="0" algn="ctr">
              <a:lnSpc>
                <a:spcPct val="150000"/>
              </a:lnSpc>
              <a:spcBef>
                <a:spcPts val="1200"/>
              </a:spcBef>
              <a:spcAft>
                <a:spcPts val="0"/>
              </a:spcAft>
              <a:buNone/>
            </a:pPr>
            <a:r>
              <a:rPr b="1" i="1" lang="en-US" sz="2100">
                <a:solidFill>
                  <a:schemeClr val="lt1"/>
                </a:solidFill>
                <a:latin typeface="Public Sans"/>
                <a:ea typeface="Public Sans"/>
                <a:cs typeface="Public Sans"/>
                <a:sym typeface="Public Sans"/>
              </a:rPr>
              <a:t>This will be the necessary scope of our website:</a:t>
            </a:r>
            <a:endParaRPr b="1" i="1" sz="2100">
              <a:solidFill>
                <a:schemeClr val="lt1"/>
              </a:solidFill>
              <a:latin typeface="Public Sans"/>
              <a:ea typeface="Public Sans"/>
              <a:cs typeface="Public Sans"/>
              <a:sym typeface="Public Sans"/>
            </a:endParaRPr>
          </a:p>
          <a:p>
            <a:pPr indent="457200" lvl="0" marL="0" rtl="0" algn="l">
              <a:lnSpc>
                <a:spcPct val="150000"/>
              </a:lnSpc>
              <a:spcBef>
                <a:spcPts val="1200"/>
              </a:spcBef>
              <a:spcAft>
                <a:spcPts val="0"/>
              </a:spcAft>
              <a:buNone/>
            </a:pPr>
            <a:r>
              <a:t/>
            </a:r>
            <a:endParaRPr sz="1300">
              <a:solidFill>
                <a:schemeClr val="lt1"/>
              </a:solidFill>
              <a:latin typeface="Times New Roman"/>
              <a:ea typeface="Times New Roman"/>
              <a:cs typeface="Times New Roman"/>
              <a:sym typeface="Times New Roman"/>
            </a:endParaRPr>
          </a:p>
          <a:p>
            <a:pPr indent="-488950" lvl="0" marL="3657600" rtl="0" algn="just">
              <a:lnSpc>
                <a:spcPct val="140000"/>
              </a:lnSpc>
              <a:spcBef>
                <a:spcPts val="1200"/>
              </a:spcBef>
              <a:spcAft>
                <a:spcPts val="0"/>
              </a:spcAft>
              <a:buClr>
                <a:schemeClr val="lt1"/>
              </a:buClr>
              <a:buSzPts val="4100"/>
              <a:buFont typeface="Public Sans"/>
              <a:buChar char="●"/>
            </a:pPr>
            <a:r>
              <a:rPr lang="en-US" sz="4100">
                <a:solidFill>
                  <a:schemeClr val="lt1"/>
                </a:solidFill>
                <a:latin typeface="Public Sans"/>
                <a:ea typeface="Public Sans"/>
                <a:cs typeface="Public Sans"/>
                <a:sym typeface="Public Sans"/>
              </a:rPr>
              <a:t>Home - PAGE 1</a:t>
            </a:r>
            <a:endParaRPr sz="4100">
              <a:solidFill>
                <a:schemeClr val="lt1"/>
              </a:solidFill>
              <a:latin typeface="Public Sans"/>
              <a:ea typeface="Public Sans"/>
              <a:cs typeface="Public Sans"/>
              <a:sym typeface="Public Sans"/>
            </a:endParaRPr>
          </a:p>
          <a:p>
            <a:pPr indent="-488950" lvl="0" marL="3657600" rtl="0" algn="just">
              <a:lnSpc>
                <a:spcPct val="140000"/>
              </a:lnSpc>
              <a:spcBef>
                <a:spcPts val="0"/>
              </a:spcBef>
              <a:spcAft>
                <a:spcPts val="0"/>
              </a:spcAft>
              <a:buClr>
                <a:schemeClr val="lt1"/>
              </a:buClr>
              <a:buSzPts val="4100"/>
              <a:buFont typeface="Public Sans"/>
              <a:buChar char="●"/>
            </a:pPr>
            <a:r>
              <a:rPr lang="en-US" sz="4100">
                <a:solidFill>
                  <a:schemeClr val="lt1"/>
                </a:solidFill>
                <a:latin typeface="Public Sans"/>
                <a:ea typeface="Public Sans"/>
                <a:cs typeface="Public Sans"/>
                <a:sym typeface="Public Sans"/>
              </a:rPr>
              <a:t>Menu - PAGE 2</a:t>
            </a:r>
            <a:endParaRPr sz="4100">
              <a:solidFill>
                <a:schemeClr val="lt1"/>
              </a:solidFill>
              <a:latin typeface="Public Sans"/>
              <a:ea typeface="Public Sans"/>
              <a:cs typeface="Public Sans"/>
              <a:sym typeface="Public Sans"/>
            </a:endParaRPr>
          </a:p>
          <a:p>
            <a:pPr indent="-488950" lvl="0" marL="3657600" rtl="0" algn="just">
              <a:lnSpc>
                <a:spcPct val="140000"/>
              </a:lnSpc>
              <a:spcBef>
                <a:spcPts val="0"/>
              </a:spcBef>
              <a:spcAft>
                <a:spcPts val="0"/>
              </a:spcAft>
              <a:buClr>
                <a:schemeClr val="lt1"/>
              </a:buClr>
              <a:buSzPts val="4100"/>
              <a:buFont typeface="Public Sans"/>
              <a:buChar char="●"/>
            </a:pPr>
            <a:r>
              <a:rPr lang="en-US" sz="4100">
                <a:solidFill>
                  <a:schemeClr val="lt1"/>
                </a:solidFill>
                <a:latin typeface="Public Sans"/>
                <a:ea typeface="Public Sans"/>
                <a:cs typeface="Public Sans"/>
                <a:sym typeface="Public Sans"/>
              </a:rPr>
              <a:t>About Us - PAGE 3</a:t>
            </a:r>
            <a:endParaRPr sz="4100">
              <a:solidFill>
                <a:schemeClr val="lt1"/>
              </a:solidFill>
              <a:latin typeface="Public Sans"/>
              <a:ea typeface="Public Sans"/>
              <a:cs typeface="Public Sans"/>
              <a:sym typeface="Public Sans"/>
            </a:endParaRPr>
          </a:p>
          <a:p>
            <a:pPr indent="-488950" lvl="0" marL="3657600" rtl="0" algn="just">
              <a:lnSpc>
                <a:spcPct val="140000"/>
              </a:lnSpc>
              <a:spcBef>
                <a:spcPts val="0"/>
              </a:spcBef>
              <a:spcAft>
                <a:spcPts val="0"/>
              </a:spcAft>
              <a:buClr>
                <a:schemeClr val="lt1"/>
              </a:buClr>
              <a:buSzPts val="4100"/>
              <a:buFont typeface="Public Sans"/>
              <a:buChar char="●"/>
            </a:pPr>
            <a:r>
              <a:rPr lang="en-US" sz="4100">
                <a:solidFill>
                  <a:schemeClr val="lt1"/>
                </a:solidFill>
                <a:latin typeface="Public Sans"/>
                <a:ea typeface="Public Sans"/>
                <a:cs typeface="Public Sans"/>
                <a:sym typeface="Public Sans"/>
              </a:rPr>
              <a:t>Contact - PAGE 4</a:t>
            </a:r>
            <a:endParaRPr sz="4100">
              <a:solidFill>
                <a:schemeClr val="lt1"/>
              </a:solidFill>
              <a:latin typeface="Public Sans"/>
              <a:ea typeface="Public Sans"/>
              <a:cs typeface="Public Sans"/>
              <a:sym typeface="Public Sans"/>
            </a:endParaRPr>
          </a:p>
          <a:p>
            <a:pPr indent="-488950" lvl="0" marL="3657600" rtl="0" algn="just">
              <a:lnSpc>
                <a:spcPct val="140000"/>
              </a:lnSpc>
              <a:spcBef>
                <a:spcPts val="0"/>
              </a:spcBef>
              <a:spcAft>
                <a:spcPts val="0"/>
              </a:spcAft>
              <a:buClr>
                <a:schemeClr val="lt1"/>
              </a:buClr>
              <a:buSzPts val="4100"/>
              <a:buFont typeface="Public Sans"/>
              <a:buChar char="●"/>
            </a:pPr>
            <a:r>
              <a:rPr lang="en-US" sz="4100">
                <a:solidFill>
                  <a:schemeClr val="lt1"/>
                </a:solidFill>
                <a:latin typeface="Public Sans"/>
                <a:ea typeface="Public Sans"/>
                <a:cs typeface="Public Sans"/>
                <a:sym typeface="Public Sans"/>
              </a:rPr>
              <a:t>Location - PAGE 5</a:t>
            </a:r>
            <a:endParaRPr sz="4100">
              <a:solidFill>
                <a:schemeClr val="lt1"/>
              </a:solidFill>
              <a:latin typeface="Public Sans"/>
              <a:ea typeface="Public Sans"/>
              <a:cs typeface="Public Sans"/>
              <a:sym typeface="Public Sans"/>
            </a:endParaRPr>
          </a:p>
        </p:txBody>
      </p:sp>
      <p:pic>
        <p:nvPicPr>
          <p:cNvPr id="270" name="Google Shape;270;g2cd8f5a96c4_0_44"/>
          <p:cNvPicPr preferRelativeResize="0"/>
          <p:nvPr/>
        </p:nvPicPr>
        <p:blipFill rotWithShape="1">
          <a:blip r:embed="rId3">
            <a:alphaModFix/>
          </a:blip>
          <a:srcRect b="5169" l="0" r="0" t="-5170"/>
          <a:stretch/>
        </p:blipFill>
        <p:spPr>
          <a:xfrm>
            <a:off x="10625625" y="2109900"/>
            <a:ext cx="6795950" cy="737314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818B7"/>
        </a:solidFill>
      </p:bgPr>
    </p:bg>
    <p:spTree>
      <p:nvGrpSpPr>
        <p:cNvPr id="274" name="Shape 274"/>
        <p:cNvGrpSpPr/>
        <p:nvPr/>
      </p:nvGrpSpPr>
      <p:grpSpPr>
        <a:xfrm>
          <a:off x="0" y="0"/>
          <a:ext cx="0" cy="0"/>
          <a:chOff x="0" y="0"/>
          <a:chExt cx="0" cy="0"/>
        </a:xfrm>
      </p:grpSpPr>
      <p:grpSp>
        <p:nvGrpSpPr>
          <p:cNvPr id="275" name="Google Shape;275;g2cd8f5a96c4_0_50"/>
          <p:cNvGrpSpPr/>
          <p:nvPr/>
        </p:nvGrpSpPr>
        <p:grpSpPr>
          <a:xfrm>
            <a:off x="452403" y="223732"/>
            <a:ext cx="17383347" cy="9694936"/>
            <a:chOff x="0" y="-38100"/>
            <a:chExt cx="4578300" cy="2553382"/>
          </a:xfrm>
        </p:grpSpPr>
        <p:sp>
          <p:nvSpPr>
            <p:cNvPr id="276" name="Google Shape;276;g2cd8f5a96c4_0_50"/>
            <p:cNvSpPr/>
            <p:nvPr/>
          </p:nvSpPr>
          <p:spPr>
            <a:xfrm>
              <a:off x="0" y="0"/>
              <a:ext cx="4578290" cy="2515282"/>
            </a:xfrm>
            <a:custGeom>
              <a:rect b="b" l="l" r="r" t="t"/>
              <a:pathLst>
                <a:path extrusionOk="0" h="2515282" w="4578290">
                  <a:moveTo>
                    <a:pt x="0" y="0"/>
                  </a:moveTo>
                  <a:lnTo>
                    <a:pt x="4578290" y="0"/>
                  </a:lnTo>
                  <a:lnTo>
                    <a:pt x="4578290" y="2515282"/>
                  </a:lnTo>
                  <a:lnTo>
                    <a:pt x="0" y="2515282"/>
                  </a:lnTo>
                  <a:close/>
                </a:path>
              </a:pathLst>
            </a:custGeom>
            <a:solidFill>
              <a:srgbClr val="CCCCCC"/>
            </a:solidFill>
            <a:ln cap="sq" cmpd="sng" w="95250">
              <a:solidFill>
                <a:srgbClr val="1818B7"/>
              </a:solidFill>
              <a:prstDash val="dot"/>
              <a:miter lim="8000"/>
              <a:headEnd len="sm" w="sm" type="none"/>
              <a:tailEnd len="sm" w="sm" type="none"/>
            </a:ln>
          </p:spPr>
        </p:sp>
        <p:sp>
          <p:nvSpPr>
            <p:cNvPr id="277" name="Google Shape;277;g2cd8f5a96c4_0_50"/>
            <p:cNvSpPr txBox="1"/>
            <p:nvPr/>
          </p:nvSpPr>
          <p:spPr>
            <a:xfrm>
              <a:off x="0" y="-38100"/>
              <a:ext cx="4578300" cy="2553300"/>
            </a:xfrm>
            <a:prstGeom prst="rect">
              <a:avLst/>
            </a:prstGeom>
            <a:noFill/>
            <a:ln>
              <a:noFill/>
            </a:ln>
          </p:spPr>
          <p:txBody>
            <a:bodyPr anchorCtr="0" anchor="ctr" bIns="50800" lIns="50800" spcFirstLastPara="1" rIns="50800" wrap="square" tIns="50800">
              <a:noAutofit/>
            </a:bodyPr>
            <a:lstStyle/>
            <a:p>
              <a:pPr indent="0" lvl="0" marL="0" marR="0" rtl="0" algn="ctr">
                <a:lnSpc>
                  <a:spcPct val="11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aphicFrame>
        <p:nvGraphicFramePr>
          <p:cNvPr id="278" name="Google Shape;278;g2cd8f5a96c4_0_50"/>
          <p:cNvGraphicFramePr/>
          <p:nvPr/>
        </p:nvGraphicFramePr>
        <p:xfrm>
          <a:off x="6269836" y="1941280"/>
          <a:ext cx="3000000" cy="3000000"/>
        </p:xfrm>
        <a:graphic>
          <a:graphicData uri="http://schemas.openxmlformats.org/drawingml/2006/table">
            <a:tbl>
              <a:tblPr>
                <a:noFill/>
                <a:tableStyleId>{99BB2C47-863E-4EF1-ADD6-6EC9FD314C44}</a:tableStyleId>
              </a:tblPr>
              <a:tblGrid>
                <a:gridCol w="2197900"/>
                <a:gridCol w="2197900"/>
                <a:gridCol w="2197900"/>
                <a:gridCol w="2197900"/>
                <a:gridCol w="2197900"/>
              </a:tblGrid>
              <a:tr h="1219500">
                <a:tc>
                  <a:txBody>
                    <a:bodyPr/>
                    <a:lstStyle/>
                    <a:p>
                      <a:pPr indent="0" lvl="0" marL="0" marR="0" rtl="0" algn="ctr">
                        <a:lnSpc>
                          <a:spcPct val="120011"/>
                        </a:lnSpc>
                        <a:spcBef>
                          <a:spcPts val="0"/>
                        </a:spcBef>
                        <a:spcAft>
                          <a:spcPts val="0"/>
                        </a:spcAft>
                        <a:buNone/>
                      </a:pPr>
                      <a:r>
                        <a:rPr lang="en-US" sz="1799">
                          <a:latin typeface="Public Sans"/>
                          <a:ea typeface="Public Sans"/>
                          <a:cs typeface="Public Sans"/>
                          <a:sym typeface="Public Sans"/>
                        </a:rPr>
                        <a:t>Home</a:t>
                      </a:r>
                      <a:endParaRPr>
                        <a:latin typeface="Public Sans"/>
                        <a:ea typeface="Public Sans"/>
                        <a:cs typeface="Public Sans"/>
                        <a:sym typeface="Public Sans"/>
                      </a:endParaRPr>
                    </a:p>
                  </a:txBody>
                  <a:tcPr marT="171450" marB="171450" marR="171450" marL="17145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solidFill>
                      <a:srgbClr val="FEFF99"/>
                    </a:solidFill>
                  </a:tcPr>
                </a:tc>
                <a:tc>
                  <a:txBody>
                    <a:bodyPr/>
                    <a:lstStyle/>
                    <a:p>
                      <a:pPr indent="0" lvl="0" marL="0" marR="0" rtl="0" algn="ctr">
                        <a:lnSpc>
                          <a:spcPct val="120011"/>
                        </a:lnSpc>
                        <a:spcBef>
                          <a:spcPts val="0"/>
                        </a:spcBef>
                        <a:spcAft>
                          <a:spcPts val="0"/>
                        </a:spcAft>
                        <a:buNone/>
                      </a:pPr>
                      <a:r>
                        <a:rPr lang="en-US" sz="1799">
                          <a:latin typeface="Public Sans"/>
                          <a:ea typeface="Public Sans"/>
                          <a:cs typeface="Public Sans"/>
                          <a:sym typeface="Public Sans"/>
                        </a:rPr>
                        <a:t>Menu </a:t>
                      </a:r>
                      <a:endParaRPr>
                        <a:latin typeface="Public Sans"/>
                        <a:ea typeface="Public Sans"/>
                        <a:cs typeface="Public Sans"/>
                        <a:sym typeface="Public Sans"/>
                      </a:endParaRPr>
                    </a:p>
                  </a:txBody>
                  <a:tcPr marT="171450" marB="171450" marR="171450" marL="17145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solidFill>
                      <a:srgbClr val="FEFF99"/>
                    </a:solidFill>
                  </a:tcPr>
                </a:tc>
                <a:tc>
                  <a:txBody>
                    <a:bodyPr/>
                    <a:lstStyle/>
                    <a:p>
                      <a:pPr indent="0" lvl="0" marL="0" marR="0" rtl="0" algn="ctr">
                        <a:lnSpc>
                          <a:spcPct val="120011"/>
                        </a:lnSpc>
                        <a:spcBef>
                          <a:spcPts val="0"/>
                        </a:spcBef>
                        <a:spcAft>
                          <a:spcPts val="0"/>
                        </a:spcAft>
                        <a:buNone/>
                      </a:pPr>
                      <a:r>
                        <a:rPr lang="en-US" sz="1799">
                          <a:latin typeface="Public Sans"/>
                          <a:ea typeface="Public Sans"/>
                          <a:cs typeface="Public Sans"/>
                          <a:sym typeface="Public Sans"/>
                        </a:rPr>
                        <a:t>About Us</a:t>
                      </a:r>
                      <a:endParaRPr>
                        <a:latin typeface="Public Sans"/>
                        <a:ea typeface="Public Sans"/>
                        <a:cs typeface="Public Sans"/>
                        <a:sym typeface="Public Sans"/>
                      </a:endParaRPr>
                    </a:p>
                  </a:txBody>
                  <a:tcPr marT="171450" marB="171450" marR="171450" marL="17145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solidFill>
                      <a:srgbClr val="FEFF99"/>
                    </a:solidFill>
                  </a:tcPr>
                </a:tc>
                <a:tc>
                  <a:txBody>
                    <a:bodyPr/>
                    <a:lstStyle/>
                    <a:p>
                      <a:pPr indent="0" lvl="0" marL="0" marR="0" rtl="0" algn="ctr">
                        <a:lnSpc>
                          <a:spcPct val="120011"/>
                        </a:lnSpc>
                        <a:spcBef>
                          <a:spcPts val="0"/>
                        </a:spcBef>
                        <a:spcAft>
                          <a:spcPts val="0"/>
                        </a:spcAft>
                        <a:buNone/>
                      </a:pPr>
                      <a:r>
                        <a:rPr lang="en-US" sz="1799">
                          <a:latin typeface="Public Sans"/>
                          <a:ea typeface="Public Sans"/>
                          <a:cs typeface="Public Sans"/>
                          <a:sym typeface="Public Sans"/>
                        </a:rPr>
                        <a:t>Contact</a:t>
                      </a:r>
                      <a:endParaRPr>
                        <a:latin typeface="Public Sans"/>
                        <a:ea typeface="Public Sans"/>
                        <a:cs typeface="Public Sans"/>
                        <a:sym typeface="Public Sans"/>
                      </a:endParaRPr>
                    </a:p>
                  </a:txBody>
                  <a:tcPr marT="171450" marB="171450" marR="171450" marL="17145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solidFill>
                      <a:srgbClr val="FEFF99"/>
                    </a:solidFill>
                  </a:tcPr>
                </a:tc>
                <a:tc>
                  <a:txBody>
                    <a:bodyPr/>
                    <a:lstStyle/>
                    <a:p>
                      <a:pPr indent="0" lvl="0" marL="0" marR="0" rtl="0" algn="ctr">
                        <a:lnSpc>
                          <a:spcPct val="120011"/>
                        </a:lnSpc>
                        <a:spcBef>
                          <a:spcPts val="0"/>
                        </a:spcBef>
                        <a:spcAft>
                          <a:spcPts val="0"/>
                        </a:spcAft>
                        <a:buNone/>
                      </a:pPr>
                      <a:r>
                        <a:rPr lang="en-US" sz="1799">
                          <a:latin typeface="Public Sans"/>
                          <a:ea typeface="Public Sans"/>
                          <a:cs typeface="Public Sans"/>
                          <a:sym typeface="Public Sans"/>
                        </a:rPr>
                        <a:t>Location</a:t>
                      </a:r>
                      <a:endParaRPr>
                        <a:latin typeface="Public Sans"/>
                        <a:ea typeface="Public Sans"/>
                        <a:cs typeface="Public Sans"/>
                        <a:sym typeface="Public Sans"/>
                      </a:endParaRPr>
                    </a:p>
                  </a:txBody>
                  <a:tcPr marT="171450" marB="171450" marR="171450" marL="17145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solidFill>
                      <a:srgbClr val="FEFF99"/>
                    </a:solidFill>
                  </a:tcPr>
                </a:tc>
              </a:tr>
              <a:tr h="1219500">
                <a:tc>
                  <a:txBody>
                    <a:bodyPr/>
                    <a:lstStyle/>
                    <a:p>
                      <a:pPr indent="0" lvl="0" marL="0" marR="0" rtl="0" algn="ctr">
                        <a:lnSpc>
                          <a:spcPct val="190909"/>
                        </a:lnSpc>
                        <a:spcBef>
                          <a:spcPts val="0"/>
                        </a:spcBef>
                        <a:spcAft>
                          <a:spcPts val="0"/>
                        </a:spcAft>
                        <a:buNone/>
                      </a:pPr>
                      <a:r>
                        <a:rPr lang="en-US" sz="2200">
                          <a:latin typeface="Public Sans"/>
                          <a:ea typeface="Public Sans"/>
                          <a:cs typeface="Public Sans"/>
                          <a:sym typeface="Public Sans"/>
                        </a:rPr>
                        <a:t>Logo</a:t>
                      </a:r>
                      <a:endParaRPr sz="2200" u="none" cap="none" strike="noStrike">
                        <a:latin typeface="Public Sans"/>
                        <a:ea typeface="Public Sans"/>
                        <a:cs typeface="Public Sans"/>
                        <a:sym typeface="Public Sans"/>
                      </a:endParaRPr>
                    </a:p>
                  </a:txBody>
                  <a:tcPr marT="171450" marB="171450" marR="171450" marL="17145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solidFill>
                      <a:srgbClr val="FFFFFF"/>
                    </a:solidFill>
                  </a:tcPr>
                </a:tc>
                <a:tc>
                  <a:txBody>
                    <a:bodyPr/>
                    <a:lstStyle/>
                    <a:p>
                      <a:pPr indent="0" lvl="0" marL="0" marR="0" rtl="0" algn="ctr">
                        <a:lnSpc>
                          <a:spcPct val="190909"/>
                        </a:lnSpc>
                        <a:spcBef>
                          <a:spcPts val="0"/>
                        </a:spcBef>
                        <a:spcAft>
                          <a:spcPts val="0"/>
                        </a:spcAft>
                        <a:buNone/>
                      </a:pPr>
                      <a:r>
                        <a:rPr lang="en-US" sz="2200">
                          <a:latin typeface="Public Sans"/>
                          <a:ea typeface="Public Sans"/>
                          <a:cs typeface="Public Sans"/>
                          <a:sym typeface="Public Sans"/>
                        </a:rPr>
                        <a:t>Logo</a:t>
                      </a:r>
                      <a:endParaRPr sz="2200" u="none" cap="none" strike="noStrike">
                        <a:latin typeface="Public Sans"/>
                        <a:ea typeface="Public Sans"/>
                        <a:cs typeface="Public Sans"/>
                        <a:sym typeface="Public Sans"/>
                      </a:endParaRPr>
                    </a:p>
                  </a:txBody>
                  <a:tcPr marT="171450" marB="171450" marR="171450" marL="17145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solidFill>
                      <a:srgbClr val="FFFFFF"/>
                    </a:solidFill>
                  </a:tcPr>
                </a:tc>
                <a:tc>
                  <a:txBody>
                    <a:bodyPr/>
                    <a:lstStyle/>
                    <a:p>
                      <a:pPr indent="0" lvl="0" marL="0" marR="0" rtl="0" algn="ctr">
                        <a:lnSpc>
                          <a:spcPct val="190909"/>
                        </a:lnSpc>
                        <a:spcBef>
                          <a:spcPts val="0"/>
                        </a:spcBef>
                        <a:spcAft>
                          <a:spcPts val="0"/>
                        </a:spcAft>
                        <a:buNone/>
                      </a:pPr>
                      <a:r>
                        <a:rPr lang="en-US" sz="2200">
                          <a:latin typeface="Public Sans"/>
                          <a:ea typeface="Public Sans"/>
                          <a:cs typeface="Public Sans"/>
                          <a:sym typeface="Public Sans"/>
                        </a:rPr>
                        <a:t>Our Story</a:t>
                      </a:r>
                      <a:endParaRPr sz="2200" u="none" cap="none" strike="noStrike">
                        <a:latin typeface="Public Sans"/>
                        <a:ea typeface="Public Sans"/>
                        <a:cs typeface="Public Sans"/>
                        <a:sym typeface="Public Sans"/>
                      </a:endParaRPr>
                    </a:p>
                  </a:txBody>
                  <a:tcPr marT="171450" marB="171450" marR="171450" marL="17145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solidFill>
                      <a:srgbClr val="FFFFFF"/>
                    </a:solidFill>
                  </a:tcPr>
                </a:tc>
                <a:tc>
                  <a:txBody>
                    <a:bodyPr/>
                    <a:lstStyle/>
                    <a:p>
                      <a:pPr indent="0" lvl="0" marL="0" marR="0" rtl="0" algn="ctr">
                        <a:lnSpc>
                          <a:spcPct val="190909"/>
                        </a:lnSpc>
                        <a:spcBef>
                          <a:spcPts val="0"/>
                        </a:spcBef>
                        <a:spcAft>
                          <a:spcPts val="0"/>
                        </a:spcAft>
                        <a:buNone/>
                      </a:pPr>
                      <a:r>
                        <a:rPr lang="en-US" sz="2200">
                          <a:latin typeface="Public Sans"/>
                          <a:ea typeface="Public Sans"/>
                          <a:cs typeface="Public Sans"/>
                          <a:sym typeface="Public Sans"/>
                        </a:rPr>
                        <a:t>Logo</a:t>
                      </a:r>
                      <a:endParaRPr sz="2200" u="none" cap="none" strike="noStrike">
                        <a:latin typeface="Public Sans"/>
                        <a:ea typeface="Public Sans"/>
                        <a:cs typeface="Public Sans"/>
                        <a:sym typeface="Public Sans"/>
                      </a:endParaRPr>
                    </a:p>
                  </a:txBody>
                  <a:tcPr marT="171450" marB="171450" marR="171450" marL="17145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solidFill>
                      <a:srgbClr val="FFFFFF"/>
                    </a:solidFill>
                  </a:tcPr>
                </a:tc>
                <a:tc>
                  <a:txBody>
                    <a:bodyPr/>
                    <a:lstStyle/>
                    <a:p>
                      <a:pPr indent="0" lvl="0" marL="0" marR="0" rtl="0" algn="ctr">
                        <a:lnSpc>
                          <a:spcPct val="190909"/>
                        </a:lnSpc>
                        <a:spcBef>
                          <a:spcPts val="0"/>
                        </a:spcBef>
                        <a:spcAft>
                          <a:spcPts val="0"/>
                        </a:spcAft>
                        <a:buNone/>
                      </a:pPr>
                      <a:r>
                        <a:rPr lang="en-US" sz="2200">
                          <a:latin typeface="Public Sans"/>
                          <a:ea typeface="Public Sans"/>
                          <a:cs typeface="Public Sans"/>
                          <a:sym typeface="Public Sans"/>
                        </a:rPr>
                        <a:t>Logo</a:t>
                      </a:r>
                      <a:endParaRPr sz="2200" u="none" cap="none" strike="noStrike">
                        <a:latin typeface="Public Sans"/>
                        <a:ea typeface="Public Sans"/>
                        <a:cs typeface="Public Sans"/>
                        <a:sym typeface="Public Sans"/>
                      </a:endParaRPr>
                    </a:p>
                  </a:txBody>
                  <a:tcPr marT="171450" marB="171450" marR="171450" marL="17145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solidFill>
                      <a:srgbClr val="FFFFFF"/>
                    </a:solidFill>
                  </a:tcPr>
                </a:tc>
              </a:tr>
              <a:tr h="1219500">
                <a:tc>
                  <a:txBody>
                    <a:bodyPr/>
                    <a:lstStyle/>
                    <a:p>
                      <a:pPr indent="0" lvl="0" marL="0" rtl="0" algn="ctr">
                        <a:lnSpc>
                          <a:spcPct val="190909"/>
                        </a:lnSpc>
                        <a:spcBef>
                          <a:spcPts val="0"/>
                        </a:spcBef>
                        <a:spcAft>
                          <a:spcPts val="0"/>
                        </a:spcAft>
                        <a:buClr>
                          <a:schemeClr val="dk1"/>
                        </a:buClr>
                        <a:buFont typeface="Arial"/>
                        <a:buNone/>
                      </a:pPr>
                      <a:r>
                        <a:rPr lang="en-US" sz="2200">
                          <a:solidFill>
                            <a:schemeClr val="dk1"/>
                          </a:solidFill>
                          <a:latin typeface="Public Sans"/>
                          <a:ea typeface="Public Sans"/>
                          <a:cs typeface="Public Sans"/>
                          <a:sym typeface="Public Sans"/>
                        </a:rPr>
                        <a:t>Our Specialties</a:t>
                      </a:r>
                      <a:endParaRPr sz="2200" u="none" cap="none" strike="noStrike">
                        <a:latin typeface="Public Sans"/>
                        <a:ea typeface="Public Sans"/>
                        <a:cs typeface="Public Sans"/>
                        <a:sym typeface="Public Sans"/>
                      </a:endParaRPr>
                    </a:p>
                  </a:txBody>
                  <a:tcPr marT="171450" marB="171450" marR="171450" marL="17145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solidFill>
                      <a:srgbClr val="FFFFFF"/>
                    </a:solidFill>
                  </a:tcPr>
                </a:tc>
                <a:tc>
                  <a:txBody>
                    <a:bodyPr/>
                    <a:lstStyle/>
                    <a:p>
                      <a:pPr indent="0" lvl="0" marL="0" marR="0" rtl="0" algn="ctr">
                        <a:lnSpc>
                          <a:spcPct val="190909"/>
                        </a:lnSpc>
                        <a:spcBef>
                          <a:spcPts val="0"/>
                        </a:spcBef>
                        <a:spcAft>
                          <a:spcPts val="0"/>
                        </a:spcAft>
                        <a:buNone/>
                      </a:pPr>
                      <a:r>
                        <a:rPr lang="en-US" sz="2200">
                          <a:latin typeface="Public Sans"/>
                          <a:ea typeface="Public Sans"/>
                          <a:cs typeface="Public Sans"/>
                          <a:sym typeface="Public Sans"/>
                        </a:rPr>
                        <a:t>Brunch Menu</a:t>
                      </a:r>
                      <a:endParaRPr sz="2200" u="none" cap="none" strike="noStrike">
                        <a:latin typeface="Public Sans"/>
                        <a:ea typeface="Public Sans"/>
                        <a:cs typeface="Public Sans"/>
                        <a:sym typeface="Public Sans"/>
                      </a:endParaRPr>
                    </a:p>
                  </a:txBody>
                  <a:tcPr marT="171450" marB="171450" marR="171450" marL="17145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solidFill>
                      <a:srgbClr val="FFFFFF"/>
                    </a:solidFill>
                  </a:tcPr>
                </a:tc>
                <a:tc>
                  <a:txBody>
                    <a:bodyPr/>
                    <a:lstStyle/>
                    <a:p>
                      <a:pPr indent="0" lvl="0" marL="0" marR="0" rtl="0" algn="ctr">
                        <a:lnSpc>
                          <a:spcPct val="190909"/>
                        </a:lnSpc>
                        <a:spcBef>
                          <a:spcPts val="0"/>
                        </a:spcBef>
                        <a:spcAft>
                          <a:spcPts val="0"/>
                        </a:spcAft>
                        <a:buNone/>
                      </a:pPr>
                      <a:r>
                        <a:rPr lang="en-US" sz="2200">
                          <a:latin typeface="Public Sans"/>
                          <a:ea typeface="Public Sans"/>
                          <a:cs typeface="Public Sans"/>
                          <a:sym typeface="Public Sans"/>
                        </a:rPr>
                        <a:t>Our History</a:t>
                      </a:r>
                      <a:endParaRPr sz="2200" u="none" cap="none" strike="noStrike">
                        <a:latin typeface="Public Sans"/>
                        <a:ea typeface="Public Sans"/>
                        <a:cs typeface="Public Sans"/>
                        <a:sym typeface="Public Sans"/>
                      </a:endParaRPr>
                    </a:p>
                  </a:txBody>
                  <a:tcPr marT="171450" marB="171450" marR="171450" marL="17145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solidFill>
                      <a:srgbClr val="FFFFFF"/>
                    </a:solidFill>
                  </a:tcPr>
                </a:tc>
                <a:tc>
                  <a:txBody>
                    <a:bodyPr/>
                    <a:lstStyle/>
                    <a:p>
                      <a:pPr indent="0" lvl="0" marL="0" marR="0" rtl="0" algn="ctr">
                        <a:lnSpc>
                          <a:spcPct val="190909"/>
                        </a:lnSpc>
                        <a:spcBef>
                          <a:spcPts val="0"/>
                        </a:spcBef>
                        <a:spcAft>
                          <a:spcPts val="0"/>
                        </a:spcAft>
                        <a:buNone/>
                      </a:pPr>
                      <a:r>
                        <a:rPr lang="en-US" sz="2200">
                          <a:latin typeface="Public Sans"/>
                          <a:ea typeface="Public Sans"/>
                          <a:cs typeface="Public Sans"/>
                          <a:sym typeface="Public Sans"/>
                        </a:rPr>
                        <a:t>Number</a:t>
                      </a:r>
                      <a:endParaRPr sz="2200" u="none" cap="none" strike="noStrike">
                        <a:latin typeface="Public Sans"/>
                        <a:ea typeface="Public Sans"/>
                        <a:cs typeface="Public Sans"/>
                        <a:sym typeface="Public Sans"/>
                      </a:endParaRPr>
                    </a:p>
                  </a:txBody>
                  <a:tcPr marT="171450" marB="171450" marR="171450" marL="17145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solidFill>
                      <a:srgbClr val="FFFFFF"/>
                    </a:solidFill>
                  </a:tcPr>
                </a:tc>
                <a:tc>
                  <a:txBody>
                    <a:bodyPr/>
                    <a:lstStyle/>
                    <a:p>
                      <a:pPr indent="0" lvl="0" marL="0" rtl="0" algn="ctr">
                        <a:lnSpc>
                          <a:spcPct val="190909"/>
                        </a:lnSpc>
                        <a:spcBef>
                          <a:spcPts val="0"/>
                        </a:spcBef>
                        <a:spcAft>
                          <a:spcPts val="0"/>
                        </a:spcAft>
                        <a:buClr>
                          <a:schemeClr val="dk1"/>
                        </a:buClr>
                        <a:buFont typeface="Arial"/>
                        <a:buNone/>
                      </a:pPr>
                      <a:r>
                        <a:rPr lang="en-US" sz="2200">
                          <a:solidFill>
                            <a:schemeClr val="dk1"/>
                          </a:solidFill>
                          <a:latin typeface="Public Sans"/>
                          <a:ea typeface="Public Sans"/>
                          <a:cs typeface="Public Sans"/>
                          <a:sym typeface="Public Sans"/>
                        </a:rPr>
                        <a:t>Directions</a:t>
                      </a:r>
                      <a:endParaRPr sz="2200" u="none" cap="none" strike="noStrike">
                        <a:latin typeface="Public Sans"/>
                        <a:ea typeface="Public Sans"/>
                        <a:cs typeface="Public Sans"/>
                        <a:sym typeface="Public Sans"/>
                      </a:endParaRPr>
                    </a:p>
                  </a:txBody>
                  <a:tcPr marT="171450" marB="171450" marR="171450" marL="17145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solidFill>
                      <a:srgbClr val="FFFFFF"/>
                    </a:solidFill>
                  </a:tcPr>
                </a:tc>
              </a:tr>
              <a:tr h="1219500">
                <a:tc>
                  <a:txBody>
                    <a:bodyPr/>
                    <a:lstStyle/>
                    <a:p>
                      <a:pPr indent="0" lvl="0" marL="0" rtl="0" algn="ctr">
                        <a:lnSpc>
                          <a:spcPct val="190909"/>
                        </a:lnSpc>
                        <a:spcBef>
                          <a:spcPts val="0"/>
                        </a:spcBef>
                        <a:spcAft>
                          <a:spcPts val="0"/>
                        </a:spcAft>
                        <a:buClr>
                          <a:schemeClr val="dk1"/>
                        </a:buClr>
                        <a:buFont typeface="Arial"/>
                        <a:buNone/>
                      </a:pPr>
                      <a:r>
                        <a:rPr lang="en-US" sz="2200">
                          <a:solidFill>
                            <a:schemeClr val="dk1"/>
                          </a:solidFill>
                          <a:latin typeface="Public Sans"/>
                          <a:ea typeface="Public Sans"/>
                          <a:cs typeface="Public Sans"/>
                          <a:sym typeface="Public Sans"/>
                        </a:rPr>
                        <a:t>Pictures of Specialties</a:t>
                      </a:r>
                      <a:endParaRPr sz="2200" u="none" cap="none" strike="noStrike">
                        <a:latin typeface="Public Sans"/>
                        <a:ea typeface="Public Sans"/>
                        <a:cs typeface="Public Sans"/>
                        <a:sym typeface="Public Sans"/>
                      </a:endParaRPr>
                    </a:p>
                  </a:txBody>
                  <a:tcPr marT="171450" marB="171450" marR="171450" marL="17145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solidFill>
                      <a:srgbClr val="FFFFFF"/>
                    </a:solidFill>
                  </a:tcPr>
                </a:tc>
                <a:tc>
                  <a:txBody>
                    <a:bodyPr/>
                    <a:lstStyle/>
                    <a:p>
                      <a:pPr indent="0" lvl="0" marL="0" marR="0" rtl="0" algn="ctr">
                        <a:lnSpc>
                          <a:spcPct val="190909"/>
                        </a:lnSpc>
                        <a:spcBef>
                          <a:spcPts val="0"/>
                        </a:spcBef>
                        <a:spcAft>
                          <a:spcPts val="0"/>
                        </a:spcAft>
                        <a:buNone/>
                      </a:pPr>
                      <a:r>
                        <a:rPr lang="en-US" sz="2200">
                          <a:latin typeface="Public Sans"/>
                          <a:ea typeface="Public Sans"/>
                          <a:cs typeface="Public Sans"/>
                          <a:sym typeface="Public Sans"/>
                        </a:rPr>
                        <a:t>Regular Menu</a:t>
                      </a:r>
                      <a:endParaRPr sz="2200" u="none" cap="none" strike="noStrike">
                        <a:latin typeface="Public Sans"/>
                        <a:ea typeface="Public Sans"/>
                        <a:cs typeface="Public Sans"/>
                        <a:sym typeface="Public Sans"/>
                      </a:endParaRPr>
                    </a:p>
                  </a:txBody>
                  <a:tcPr marT="171450" marB="171450" marR="171450" marL="17145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solidFill>
                      <a:srgbClr val="FFFFFF"/>
                    </a:solidFill>
                  </a:tcPr>
                </a:tc>
                <a:tc>
                  <a:txBody>
                    <a:bodyPr/>
                    <a:lstStyle/>
                    <a:p>
                      <a:pPr indent="0" lvl="0" marL="0" marR="0" rtl="0" algn="ctr">
                        <a:lnSpc>
                          <a:spcPct val="190909"/>
                        </a:lnSpc>
                        <a:spcBef>
                          <a:spcPts val="0"/>
                        </a:spcBef>
                        <a:spcAft>
                          <a:spcPts val="0"/>
                        </a:spcAft>
                        <a:buNone/>
                      </a:pPr>
                      <a:r>
                        <a:rPr lang="en-US" sz="2200">
                          <a:latin typeface="Public Sans"/>
                          <a:ea typeface="Public Sans"/>
                          <a:cs typeface="Public Sans"/>
                          <a:sym typeface="Public Sans"/>
                        </a:rPr>
                        <a:t>Chefs</a:t>
                      </a:r>
                      <a:endParaRPr sz="2200" u="none" cap="none" strike="noStrike">
                        <a:latin typeface="Public Sans"/>
                        <a:ea typeface="Public Sans"/>
                        <a:cs typeface="Public Sans"/>
                        <a:sym typeface="Public Sans"/>
                      </a:endParaRPr>
                    </a:p>
                  </a:txBody>
                  <a:tcPr marT="171450" marB="171450" marR="171450" marL="17145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solidFill>
                      <a:srgbClr val="FFFFFF"/>
                    </a:solidFill>
                  </a:tcPr>
                </a:tc>
                <a:tc>
                  <a:txBody>
                    <a:bodyPr/>
                    <a:lstStyle/>
                    <a:p>
                      <a:pPr indent="0" lvl="0" marL="0" rtl="0" algn="ctr">
                        <a:lnSpc>
                          <a:spcPct val="190909"/>
                        </a:lnSpc>
                        <a:spcBef>
                          <a:spcPts val="0"/>
                        </a:spcBef>
                        <a:spcAft>
                          <a:spcPts val="0"/>
                        </a:spcAft>
                        <a:buClr>
                          <a:schemeClr val="dk1"/>
                        </a:buClr>
                        <a:buFont typeface="Arial"/>
                        <a:buNone/>
                      </a:pPr>
                      <a:r>
                        <a:rPr lang="en-US" sz="2200">
                          <a:solidFill>
                            <a:schemeClr val="dk1"/>
                          </a:solidFill>
                          <a:latin typeface="Public Sans"/>
                          <a:ea typeface="Public Sans"/>
                          <a:cs typeface="Public Sans"/>
                          <a:sym typeface="Public Sans"/>
                        </a:rPr>
                        <a:t>Hours of Operation</a:t>
                      </a:r>
                      <a:endParaRPr sz="2200" u="none" cap="none" strike="noStrike">
                        <a:latin typeface="Public Sans"/>
                        <a:ea typeface="Public Sans"/>
                        <a:cs typeface="Public Sans"/>
                        <a:sym typeface="Public Sans"/>
                      </a:endParaRPr>
                    </a:p>
                  </a:txBody>
                  <a:tcPr marT="171450" marB="171450" marR="171450" marL="17145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solidFill>
                      <a:srgbClr val="FFFFFF"/>
                    </a:solidFill>
                  </a:tcPr>
                </a:tc>
                <a:tc>
                  <a:txBody>
                    <a:bodyPr/>
                    <a:lstStyle/>
                    <a:p>
                      <a:pPr indent="0" lvl="0" marL="0" rtl="0" algn="ctr">
                        <a:lnSpc>
                          <a:spcPct val="190909"/>
                        </a:lnSpc>
                        <a:spcBef>
                          <a:spcPts val="0"/>
                        </a:spcBef>
                        <a:spcAft>
                          <a:spcPts val="0"/>
                        </a:spcAft>
                        <a:buClr>
                          <a:schemeClr val="dk1"/>
                        </a:buClr>
                        <a:buFont typeface="Arial"/>
                        <a:buNone/>
                      </a:pPr>
                      <a:r>
                        <a:rPr lang="en-US" sz="2200">
                          <a:solidFill>
                            <a:schemeClr val="dk1"/>
                          </a:solidFill>
                          <a:latin typeface="Public Sans"/>
                          <a:ea typeface="Public Sans"/>
                          <a:cs typeface="Public Sans"/>
                          <a:sym typeface="Public Sans"/>
                        </a:rPr>
                        <a:t>Link to map</a:t>
                      </a:r>
                      <a:endParaRPr sz="2200">
                        <a:solidFill>
                          <a:schemeClr val="dk1"/>
                        </a:solidFill>
                        <a:latin typeface="Public Sans"/>
                        <a:ea typeface="Public Sans"/>
                        <a:cs typeface="Public Sans"/>
                        <a:sym typeface="Public Sans"/>
                      </a:endParaRPr>
                    </a:p>
                    <a:p>
                      <a:pPr indent="0" lvl="0" marL="0" marR="0" rtl="0" algn="ctr">
                        <a:lnSpc>
                          <a:spcPct val="190909"/>
                        </a:lnSpc>
                        <a:spcBef>
                          <a:spcPts val="0"/>
                        </a:spcBef>
                        <a:spcAft>
                          <a:spcPts val="0"/>
                        </a:spcAft>
                        <a:buNone/>
                      </a:pPr>
                      <a:r>
                        <a:t/>
                      </a:r>
                      <a:endParaRPr sz="2200">
                        <a:latin typeface="Public Sans"/>
                        <a:ea typeface="Public Sans"/>
                        <a:cs typeface="Public Sans"/>
                        <a:sym typeface="Public Sans"/>
                      </a:endParaRPr>
                    </a:p>
                  </a:txBody>
                  <a:tcPr marT="171450" marB="171450" marR="171450" marL="17145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solidFill>
                      <a:srgbClr val="FFFFFF"/>
                    </a:solidFill>
                  </a:tcPr>
                </a:tc>
              </a:tr>
              <a:tr h="1219500">
                <a:tc>
                  <a:txBody>
                    <a:bodyPr/>
                    <a:lstStyle/>
                    <a:p>
                      <a:pPr indent="0" lvl="0" marL="0" rtl="0" algn="ctr">
                        <a:lnSpc>
                          <a:spcPct val="190909"/>
                        </a:lnSpc>
                        <a:spcBef>
                          <a:spcPts val="0"/>
                        </a:spcBef>
                        <a:spcAft>
                          <a:spcPts val="0"/>
                        </a:spcAft>
                        <a:buClr>
                          <a:schemeClr val="dk1"/>
                        </a:buClr>
                        <a:buFont typeface="Arial"/>
                        <a:buNone/>
                      </a:pPr>
                      <a:r>
                        <a:rPr lang="en-US" sz="2200">
                          <a:solidFill>
                            <a:schemeClr val="dk1"/>
                          </a:solidFill>
                          <a:latin typeface="Public Sans"/>
                          <a:ea typeface="Public Sans"/>
                          <a:cs typeface="Public Sans"/>
                          <a:sym typeface="Public Sans"/>
                        </a:rPr>
                        <a:t>Customer Reviews </a:t>
                      </a:r>
                      <a:endParaRPr sz="2200" u="none" cap="none" strike="noStrike">
                        <a:latin typeface="Public Sans"/>
                        <a:ea typeface="Public Sans"/>
                        <a:cs typeface="Public Sans"/>
                        <a:sym typeface="Public Sans"/>
                      </a:endParaRPr>
                    </a:p>
                  </a:txBody>
                  <a:tcPr marT="171450" marB="171450" marR="171450" marL="17145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solidFill>
                      <a:srgbClr val="FFFFFF"/>
                    </a:solidFill>
                  </a:tcPr>
                </a:tc>
                <a:tc>
                  <a:txBody>
                    <a:bodyPr/>
                    <a:lstStyle/>
                    <a:p>
                      <a:pPr indent="0" lvl="0" marL="0" marR="0" rtl="0" algn="ctr">
                        <a:lnSpc>
                          <a:spcPct val="190909"/>
                        </a:lnSpc>
                        <a:spcBef>
                          <a:spcPts val="0"/>
                        </a:spcBef>
                        <a:spcAft>
                          <a:spcPts val="0"/>
                        </a:spcAft>
                        <a:buNone/>
                      </a:pPr>
                      <a:r>
                        <a:rPr lang="en-US" sz="2200">
                          <a:latin typeface="Public Sans"/>
                          <a:ea typeface="Public Sans"/>
                          <a:cs typeface="Public Sans"/>
                          <a:sym typeface="Public Sans"/>
                        </a:rPr>
                        <a:t>Prices</a:t>
                      </a:r>
                      <a:endParaRPr sz="2200" u="none" cap="none" strike="noStrike">
                        <a:latin typeface="Public Sans"/>
                        <a:ea typeface="Public Sans"/>
                        <a:cs typeface="Public Sans"/>
                        <a:sym typeface="Public Sans"/>
                      </a:endParaRPr>
                    </a:p>
                  </a:txBody>
                  <a:tcPr marT="171450" marB="171450" marR="171450" marL="17145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solidFill>
                      <a:srgbClr val="FFFFFF"/>
                    </a:solidFill>
                  </a:tcPr>
                </a:tc>
                <a:tc>
                  <a:txBody>
                    <a:bodyPr/>
                    <a:lstStyle/>
                    <a:p>
                      <a:pPr indent="0" lvl="0" marL="0" marR="0" rtl="0" algn="ctr">
                        <a:lnSpc>
                          <a:spcPct val="190909"/>
                        </a:lnSpc>
                        <a:spcBef>
                          <a:spcPts val="0"/>
                        </a:spcBef>
                        <a:spcAft>
                          <a:spcPts val="0"/>
                        </a:spcAft>
                        <a:buNone/>
                      </a:pPr>
                      <a:r>
                        <a:rPr lang="en-US" sz="2200">
                          <a:latin typeface="Public Sans"/>
                          <a:ea typeface="Public Sans"/>
                          <a:cs typeface="Public Sans"/>
                          <a:sym typeface="Public Sans"/>
                        </a:rPr>
                        <a:t>Commitment </a:t>
                      </a:r>
                      <a:endParaRPr sz="2200" u="none" cap="none" strike="noStrike">
                        <a:latin typeface="Public Sans"/>
                        <a:ea typeface="Public Sans"/>
                        <a:cs typeface="Public Sans"/>
                        <a:sym typeface="Public Sans"/>
                      </a:endParaRPr>
                    </a:p>
                  </a:txBody>
                  <a:tcPr marT="171450" marB="171450" marR="171450" marL="17145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solidFill>
                      <a:srgbClr val="FFFFFF"/>
                    </a:solidFill>
                  </a:tcPr>
                </a:tc>
                <a:tc>
                  <a:txBody>
                    <a:bodyPr/>
                    <a:lstStyle/>
                    <a:p>
                      <a:pPr indent="0" lvl="0" marL="0" rtl="0" algn="ctr">
                        <a:lnSpc>
                          <a:spcPct val="190909"/>
                        </a:lnSpc>
                        <a:spcBef>
                          <a:spcPts val="0"/>
                        </a:spcBef>
                        <a:spcAft>
                          <a:spcPts val="0"/>
                        </a:spcAft>
                        <a:buClr>
                          <a:schemeClr val="dk1"/>
                        </a:buClr>
                        <a:buFont typeface="Arial"/>
                        <a:buNone/>
                      </a:pPr>
                      <a:r>
                        <a:rPr lang="en-US" sz="2200">
                          <a:solidFill>
                            <a:schemeClr val="dk1"/>
                          </a:solidFill>
                          <a:latin typeface="Public Sans"/>
                          <a:ea typeface="Public Sans"/>
                          <a:cs typeface="Public Sans"/>
                          <a:sym typeface="Public Sans"/>
                        </a:rPr>
                        <a:t>Place to leave messages</a:t>
                      </a:r>
                      <a:endParaRPr sz="2200" u="none" cap="none" strike="noStrike">
                        <a:latin typeface="Public Sans"/>
                        <a:ea typeface="Public Sans"/>
                        <a:cs typeface="Public Sans"/>
                        <a:sym typeface="Public Sans"/>
                      </a:endParaRPr>
                    </a:p>
                  </a:txBody>
                  <a:tcPr marT="171450" marB="171450" marR="171450" marL="17145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solidFill>
                      <a:srgbClr val="FFFFFF"/>
                    </a:solidFill>
                  </a:tcPr>
                </a:tc>
                <a:tc>
                  <a:txBody>
                    <a:bodyPr/>
                    <a:lstStyle/>
                    <a:p>
                      <a:pPr indent="0" lvl="0" marL="0" marR="0" rtl="0" algn="ctr">
                        <a:lnSpc>
                          <a:spcPct val="190909"/>
                        </a:lnSpc>
                        <a:spcBef>
                          <a:spcPts val="0"/>
                        </a:spcBef>
                        <a:spcAft>
                          <a:spcPts val="0"/>
                        </a:spcAft>
                        <a:buNone/>
                      </a:pPr>
                      <a:r>
                        <a:t/>
                      </a:r>
                      <a:endParaRPr sz="2200" u="none" cap="none" strike="noStrike">
                        <a:latin typeface="Public Sans"/>
                        <a:ea typeface="Public Sans"/>
                        <a:cs typeface="Public Sans"/>
                        <a:sym typeface="Public Sans"/>
                      </a:endParaRPr>
                    </a:p>
                  </a:txBody>
                  <a:tcPr marT="171450" marB="171450" marR="171450" marL="17145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solidFill>
                      <a:srgbClr val="FFFFFF"/>
                    </a:solidFill>
                  </a:tcPr>
                </a:tc>
              </a:tr>
              <a:tr h="1219500">
                <a:tc>
                  <a:txBody>
                    <a:bodyPr/>
                    <a:lstStyle/>
                    <a:p>
                      <a:pPr indent="0" lvl="0" marL="0" marR="0" rtl="0" algn="ctr">
                        <a:lnSpc>
                          <a:spcPct val="190909"/>
                        </a:lnSpc>
                        <a:spcBef>
                          <a:spcPts val="0"/>
                        </a:spcBef>
                        <a:spcAft>
                          <a:spcPts val="0"/>
                        </a:spcAft>
                        <a:buNone/>
                      </a:pPr>
                      <a:r>
                        <a:rPr lang="en-US" sz="2200">
                          <a:latin typeface="Public Sans"/>
                          <a:ea typeface="Public Sans"/>
                          <a:cs typeface="Public Sans"/>
                          <a:sym typeface="Public Sans"/>
                        </a:rPr>
                        <a:t>Awards</a:t>
                      </a:r>
                      <a:endParaRPr sz="2200" u="none" cap="none" strike="noStrike">
                        <a:latin typeface="Public Sans"/>
                        <a:ea typeface="Public Sans"/>
                        <a:cs typeface="Public Sans"/>
                        <a:sym typeface="Public Sans"/>
                      </a:endParaRPr>
                    </a:p>
                  </a:txBody>
                  <a:tcPr marT="171450" marB="171450" marR="171450" marL="17145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solidFill>
                      <a:srgbClr val="FFFFFF"/>
                    </a:solidFill>
                  </a:tcPr>
                </a:tc>
                <a:tc>
                  <a:txBody>
                    <a:bodyPr/>
                    <a:lstStyle/>
                    <a:p>
                      <a:pPr indent="0" lvl="0" marL="0" marR="0" rtl="0" algn="ctr">
                        <a:lnSpc>
                          <a:spcPct val="190909"/>
                        </a:lnSpc>
                        <a:spcBef>
                          <a:spcPts val="0"/>
                        </a:spcBef>
                        <a:spcAft>
                          <a:spcPts val="0"/>
                        </a:spcAft>
                        <a:buNone/>
                      </a:pPr>
                      <a:r>
                        <a:rPr lang="en-US" sz="2200">
                          <a:latin typeface="Public Sans"/>
                          <a:ea typeface="Public Sans"/>
                          <a:cs typeface="Public Sans"/>
                          <a:sym typeface="Public Sans"/>
                        </a:rPr>
                        <a:t>Slideshow</a:t>
                      </a:r>
                      <a:endParaRPr sz="2200" u="none" cap="none" strike="noStrike">
                        <a:latin typeface="Public Sans"/>
                        <a:ea typeface="Public Sans"/>
                        <a:cs typeface="Public Sans"/>
                        <a:sym typeface="Public Sans"/>
                      </a:endParaRPr>
                    </a:p>
                  </a:txBody>
                  <a:tcPr marT="171450" marB="171450" marR="171450" marL="17145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solidFill>
                      <a:srgbClr val="FFFFFF"/>
                    </a:solidFill>
                  </a:tcPr>
                </a:tc>
                <a:tc>
                  <a:txBody>
                    <a:bodyPr/>
                    <a:lstStyle/>
                    <a:p>
                      <a:pPr indent="0" lvl="0" marL="0" marR="0" rtl="0" algn="ctr">
                        <a:lnSpc>
                          <a:spcPct val="190909"/>
                        </a:lnSpc>
                        <a:spcBef>
                          <a:spcPts val="0"/>
                        </a:spcBef>
                        <a:spcAft>
                          <a:spcPts val="0"/>
                        </a:spcAft>
                        <a:buNone/>
                      </a:pPr>
                      <a:r>
                        <a:rPr lang="en-US" sz="2200">
                          <a:latin typeface="Public Sans"/>
                          <a:ea typeface="Public Sans"/>
                          <a:cs typeface="Public Sans"/>
                          <a:sym typeface="Public Sans"/>
                        </a:rPr>
                        <a:t>Join Us</a:t>
                      </a:r>
                      <a:endParaRPr sz="2200" u="none" cap="none" strike="noStrike">
                        <a:latin typeface="Public Sans"/>
                        <a:ea typeface="Public Sans"/>
                        <a:cs typeface="Public Sans"/>
                        <a:sym typeface="Public Sans"/>
                      </a:endParaRPr>
                    </a:p>
                  </a:txBody>
                  <a:tcPr marT="171450" marB="171450" marR="171450" marL="17145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solidFill>
                      <a:srgbClr val="FFFFFF"/>
                    </a:solidFill>
                  </a:tcPr>
                </a:tc>
                <a:tc>
                  <a:txBody>
                    <a:bodyPr/>
                    <a:lstStyle/>
                    <a:p>
                      <a:pPr indent="0" lvl="0" marL="0" marR="0" rtl="0" algn="ctr">
                        <a:lnSpc>
                          <a:spcPct val="190909"/>
                        </a:lnSpc>
                        <a:spcBef>
                          <a:spcPts val="0"/>
                        </a:spcBef>
                        <a:spcAft>
                          <a:spcPts val="0"/>
                        </a:spcAft>
                        <a:buNone/>
                      </a:pPr>
                      <a:r>
                        <a:t/>
                      </a:r>
                      <a:endParaRPr sz="2200" u="none" cap="none" strike="noStrike">
                        <a:latin typeface="Public Sans"/>
                        <a:ea typeface="Public Sans"/>
                        <a:cs typeface="Public Sans"/>
                        <a:sym typeface="Public Sans"/>
                      </a:endParaRPr>
                    </a:p>
                  </a:txBody>
                  <a:tcPr marT="171450" marB="171450" marR="171450" marL="17145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solidFill>
                      <a:srgbClr val="FFFFFF"/>
                    </a:solidFill>
                  </a:tcPr>
                </a:tc>
                <a:tc>
                  <a:txBody>
                    <a:bodyPr/>
                    <a:lstStyle/>
                    <a:p>
                      <a:pPr indent="0" lvl="0" marL="0" marR="0" rtl="0" algn="ctr">
                        <a:lnSpc>
                          <a:spcPct val="190909"/>
                        </a:lnSpc>
                        <a:spcBef>
                          <a:spcPts val="0"/>
                        </a:spcBef>
                        <a:spcAft>
                          <a:spcPts val="0"/>
                        </a:spcAft>
                        <a:buNone/>
                      </a:pPr>
                      <a:r>
                        <a:t/>
                      </a:r>
                      <a:endParaRPr sz="2200" u="none" cap="none" strike="noStrike">
                        <a:latin typeface="Public Sans"/>
                        <a:ea typeface="Public Sans"/>
                        <a:cs typeface="Public Sans"/>
                        <a:sym typeface="Public Sans"/>
                      </a:endParaRPr>
                    </a:p>
                  </a:txBody>
                  <a:tcPr marT="171450" marB="171450" marR="171450" marL="17145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solidFill>
                      <a:srgbClr val="FFFFFF"/>
                    </a:solidFill>
                  </a:tcPr>
                </a:tc>
              </a:tr>
            </a:tbl>
          </a:graphicData>
        </a:graphic>
      </p:graphicFrame>
      <p:grpSp>
        <p:nvGrpSpPr>
          <p:cNvPr id="279" name="Google Shape;279;g2cd8f5a96c4_0_50"/>
          <p:cNvGrpSpPr/>
          <p:nvPr/>
        </p:nvGrpSpPr>
        <p:grpSpPr>
          <a:xfrm>
            <a:off x="1028700" y="8293107"/>
            <a:ext cx="2802112" cy="965199"/>
            <a:chOff x="0" y="-66675"/>
            <a:chExt cx="738000" cy="254207"/>
          </a:xfrm>
        </p:grpSpPr>
        <p:sp>
          <p:nvSpPr>
            <p:cNvPr id="280" name="Google Shape;280;g2cd8f5a96c4_0_50"/>
            <p:cNvSpPr/>
            <p:nvPr/>
          </p:nvSpPr>
          <p:spPr>
            <a:xfrm>
              <a:off x="0" y="0"/>
              <a:ext cx="737925" cy="187532"/>
            </a:xfrm>
            <a:custGeom>
              <a:rect b="b" l="l" r="r" t="t"/>
              <a:pathLst>
                <a:path extrusionOk="0" h="187532" w="737925">
                  <a:moveTo>
                    <a:pt x="0" y="0"/>
                  </a:moveTo>
                  <a:lnTo>
                    <a:pt x="737925" y="0"/>
                  </a:lnTo>
                  <a:lnTo>
                    <a:pt x="737925" y="187532"/>
                  </a:lnTo>
                  <a:lnTo>
                    <a:pt x="0" y="187532"/>
                  </a:lnTo>
                  <a:close/>
                </a:path>
              </a:pathLst>
            </a:custGeom>
            <a:solidFill>
              <a:srgbClr val="FFFFFF"/>
            </a:solidFill>
            <a:ln cap="sq" cmpd="sng" w="28575">
              <a:solidFill>
                <a:srgbClr val="000000"/>
              </a:solidFill>
              <a:prstDash val="solid"/>
              <a:miter lim="8000"/>
              <a:headEnd len="sm" w="sm" type="none"/>
              <a:tailEnd len="sm" w="sm" type="none"/>
            </a:ln>
          </p:spPr>
        </p:sp>
        <p:sp>
          <p:nvSpPr>
            <p:cNvPr id="281" name="Google Shape;281;g2cd8f5a96c4_0_50"/>
            <p:cNvSpPr txBox="1"/>
            <p:nvPr/>
          </p:nvSpPr>
          <p:spPr>
            <a:xfrm>
              <a:off x="0" y="-66675"/>
              <a:ext cx="738000" cy="254100"/>
            </a:xfrm>
            <a:prstGeom prst="rect">
              <a:avLst/>
            </a:prstGeom>
            <a:noFill/>
            <a:ln>
              <a:noFill/>
            </a:ln>
          </p:spPr>
          <p:txBody>
            <a:bodyPr anchorCtr="0" anchor="ctr" bIns="50800" lIns="50800" spcFirstLastPara="1" rIns="50800" wrap="square" tIns="50800">
              <a:noAutofit/>
            </a:bodyPr>
            <a:lstStyle/>
            <a:p>
              <a:pPr indent="0" lvl="0" marL="0" marR="0" rtl="0" algn="ctr">
                <a:lnSpc>
                  <a:spcPct val="140000"/>
                </a:lnSpc>
                <a:spcBef>
                  <a:spcPts val="0"/>
                </a:spcBef>
                <a:spcAft>
                  <a:spcPts val="0"/>
                </a:spcAft>
                <a:buNone/>
              </a:pPr>
              <a:r>
                <a:rPr i="0" lang="en-US" sz="1600" u="sng" cap="none" strike="noStrike">
                  <a:solidFill>
                    <a:srgbClr val="000000"/>
                  </a:solidFill>
                  <a:latin typeface="Public Sans"/>
                  <a:ea typeface="Public Sans"/>
                  <a:cs typeface="Public Sans"/>
                  <a:sym typeface="Public Sans"/>
                  <a:hlinkClick action="ppaction://hlinksldjump" r:id="rId3">
                    <a:extLst>
                      <a:ext uri="{A12FA001-AC4F-418D-AE19-62706E023703}">
                        <ahyp:hlinkClr val="tx"/>
                      </a:ext>
                    </a:extLst>
                  </a:hlinkClick>
                </a:rPr>
                <a:t>Back to Agenda Page</a:t>
              </a:r>
              <a:endParaRPr>
                <a:latin typeface="Public Sans"/>
                <a:ea typeface="Public Sans"/>
                <a:cs typeface="Public Sans"/>
                <a:sym typeface="Public Sans"/>
              </a:endParaRPr>
            </a:p>
          </p:txBody>
        </p:sp>
      </p:grpSp>
      <p:sp>
        <p:nvSpPr>
          <p:cNvPr id="282" name="Google Shape;282;g2cd8f5a96c4_0_50"/>
          <p:cNvSpPr/>
          <p:nvPr/>
        </p:nvSpPr>
        <p:spPr>
          <a:xfrm>
            <a:off x="1028700" y="666537"/>
            <a:ext cx="724326" cy="724326"/>
          </a:xfrm>
          <a:custGeom>
            <a:rect b="b" l="l" r="r" t="t"/>
            <a:pathLst>
              <a:path extrusionOk="0" h="724326" w="724326">
                <a:moveTo>
                  <a:pt x="0" y="0"/>
                </a:moveTo>
                <a:lnTo>
                  <a:pt x="724326" y="0"/>
                </a:lnTo>
                <a:lnTo>
                  <a:pt x="724326" y="724326"/>
                </a:lnTo>
                <a:lnTo>
                  <a:pt x="0" y="724326"/>
                </a:lnTo>
                <a:lnTo>
                  <a:pt x="0" y="0"/>
                </a:lnTo>
                <a:close/>
              </a:path>
            </a:pathLst>
          </a:custGeom>
          <a:blipFill rotWithShape="1">
            <a:blip r:embed="rId4">
              <a:alphaModFix/>
            </a:blip>
            <a:stretch>
              <a:fillRect b="0" l="0" r="0" t="0"/>
            </a:stretch>
          </a:blipFill>
          <a:ln>
            <a:noFill/>
          </a:ln>
        </p:spPr>
      </p:sp>
      <p:sp>
        <p:nvSpPr>
          <p:cNvPr id="283" name="Google Shape;283;g2cd8f5a96c4_0_50"/>
          <p:cNvSpPr/>
          <p:nvPr/>
        </p:nvSpPr>
        <p:spPr>
          <a:xfrm>
            <a:off x="16513271" y="666537"/>
            <a:ext cx="746029" cy="724326"/>
          </a:xfrm>
          <a:custGeom>
            <a:rect b="b" l="l" r="r" t="t"/>
            <a:pathLst>
              <a:path extrusionOk="0" h="724326" w="746029">
                <a:moveTo>
                  <a:pt x="0" y="0"/>
                </a:moveTo>
                <a:lnTo>
                  <a:pt x="746029" y="0"/>
                </a:lnTo>
                <a:lnTo>
                  <a:pt x="746029" y="724326"/>
                </a:lnTo>
                <a:lnTo>
                  <a:pt x="0" y="724326"/>
                </a:lnTo>
                <a:lnTo>
                  <a:pt x="0" y="0"/>
                </a:lnTo>
                <a:close/>
              </a:path>
            </a:pathLst>
          </a:custGeom>
          <a:blipFill rotWithShape="1">
            <a:blip r:embed="rId5">
              <a:alphaModFix/>
            </a:blip>
            <a:stretch>
              <a:fillRect b="0" l="0" r="0" t="0"/>
            </a:stretch>
          </a:blipFill>
          <a:ln>
            <a:noFill/>
          </a:ln>
        </p:spPr>
      </p:sp>
      <p:sp>
        <p:nvSpPr>
          <p:cNvPr id="284" name="Google Shape;284;g2cd8f5a96c4_0_50"/>
          <p:cNvSpPr/>
          <p:nvPr/>
        </p:nvSpPr>
        <p:spPr>
          <a:xfrm>
            <a:off x="15665121" y="666537"/>
            <a:ext cx="724326" cy="724326"/>
          </a:xfrm>
          <a:custGeom>
            <a:rect b="b" l="l" r="r" t="t"/>
            <a:pathLst>
              <a:path extrusionOk="0" h="724326" w="724326">
                <a:moveTo>
                  <a:pt x="0" y="0"/>
                </a:moveTo>
                <a:lnTo>
                  <a:pt x="724325" y="0"/>
                </a:lnTo>
                <a:lnTo>
                  <a:pt x="724325" y="724326"/>
                </a:lnTo>
                <a:lnTo>
                  <a:pt x="0" y="724326"/>
                </a:lnTo>
                <a:lnTo>
                  <a:pt x="0" y="0"/>
                </a:lnTo>
                <a:close/>
              </a:path>
            </a:pathLst>
          </a:custGeom>
          <a:blipFill rotWithShape="1">
            <a:blip r:embed="rId6">
              <a:alphaModFix/>
            </a:blip>
            <a:stretch>
              <a:fillRect b="0" l="0" r="0" t="0"/>
            </a:stretch>
          </a:blipFill>
          <a:ln>
            <a:noFill/>
          </a:ln>
        </p:spPr>
      </p:sp>
      <p:sp>
        <p:nvSpPr>
          <p:cNvPr id="285" name="Google Shape;285;g2cd8f5a96c4_0_50"/>
          <p:cNvSpPr/>
          <p:nvPr/>
        </p:nvSpPr>
        <p:spPr>
          <a:xfrm>
            <a:off x="1028700" y="5143500"/>
            <a:ext cx="2527153" cy="473267"/>
          </a:xfrm>
          <a:custGeom>
            <a:rect b="b" l="l" r="r" t="t"/>
            <a:pathLst>
              <a:path extrusionOk="0" h="473267" w="2527153">
                <a:moveTo>
                  <a:pt x="0" y="0"/>
                </a:moveTo>
                <a:lnTo>
                  <a:pt x="2527153" y="0"/>
                </a:lnTo>
                <a:lnTo>
                  <a:pt x="2527153" y="473267"/>
                </a:lnTo>
                <a:lnTo>
                  <a:pt x="0" y="473267"/>
                </a:lnTo>
                <a:lnTo>
                  <a:pt x="0" y="0"/>
                </a:lnTo>
                <a:close/>
              </a:path>
            </a:pathLst>
          </a:custGeom>
          <a:blipFill rotWithShape="1">
            <a:blip r:embed="rId7">
              <a:alphaModFix/>
            </a:blip>
            <a:stretch>
              <a:fillRect b="0" l="0" r="0" t="0"/>
            </a:stretch>
          </a:blipFill>
          <a:ln>
            <a:noFill/>
          </a:ln>
        </p:spPr>
      </p:sp>
      <p:sp>
        <p:nvSpPr>
          <p:cNvPr id="286" name="Google Shape;286;g2cd8f5a96c4_0_50"/>
          <p:cNvSpPr/>
          <p:nvPr/>
        </p:nvSpPr>
        <p:spPr>
          <a:xfrm rot="-1038166">
            <a:off x="3420895" y="5444334"/>
            <a:ext cx="535711" cy="706573"/>
          </a:xfrm>
          <a:custGeom>
            <a:rect b="b" l="l" r="r" t="t"/>
            <a:pathLst>
              <a:path extrusionOk="0" h="706385" w="535569">
                <a:moveTo>
                  <a:pt x="0" y="0"/>
                </a:moveTo>
                <a:lnTo>
                  <a:pt x="535568" y="0"/>
                </a:lnTo>
                <a:lnTo>
                  <a:pt x="535568" y="706385"/>
                </a:lnTo>
                <a:lnTo>
                  <a:pt x="0" y="706385"/>
                </a:lnTo>
                <a:lnTo>
                  <a:pt x="0" y="0"/>
                </a:lnTo>
                <a:close/>
              </a:path>
            </a:pathLst>
          </a:custGeom>
          <a:blipFill rotWithShape="1">
            <a:blip r:embed="rId8">
              <a:alphaModFix/>
            </a:blip>
            <a:stretch>
              <a:fillRect b="0" l="0" r="0" t="0"/>
            </a:stretch>
          </a:blipFill>
          <a:ln>
            <a:noFill/>
          </a:ln>
        </p:spPr>
      </p:sp>
      <p:sp>
        <p:nvSpPr>
          <p:cNvPr id="287" name="Google Shape;287;g2cd8f5a96c4_0_50"/>
          <p:cNvSpPr txBox="1"/>
          <p:nvPr/>
        </p:nvSpPr>
        <p:spPr>
          <a:xfrm>
            <a:off x="1028700" y="1931755"/>
            <a:ext cx="4322700" cy="8619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lang="en-US" sz="5599">
                <a:latin typeface="Kode Mono"/>
                <a:ea typeface="Kode Mono"/>
                <a:cs typeface="Kode Mono"/>
                <a:sym typeface="Kode Mono"/>
              </a:rPr>
              <a:t>Skeleton</a:t>
            </a:r>
            <a:endParaRPr sz="200">
              <a:latin typeface="Kode Mono"/>
              <a:ea typeface="Kode Mono"/>
              <a:cs typeface="Kode Mono"/>
              <a:sym typeface="Kode Mon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3"/>
        </a:solidFill>
      </p:bgPr>
    </p:bg>
    <p:spTree>
      <p:nvGrpSpPr>
        <p:cNvPr id="291" name="Shape 291"/>
        <p:cNvGrpSpPr/>
        <p:nvPr/>
      </p:nvGrpSpPr>
      <p:grpSpPr>
        <a:xfrm>
          <a:off x="0" y="0"/>
          <a:ext cx="0" cy="0"/>
          <a:chOff x="0" y="0"/>
          <a:chExt cx="0" cy="0"/>
        </a:xfrm>
      </p:grpSpPr>
      <p:sp>
        <p:nvSpPr>
          <p:cNvPr id="292" name="Google Shape;292;p5"/>
          <p:cNvSpPr/>
          <p:nvPr/>
        </p:nvSpPr>
        <p:spPr>
          <a:xfrm>
            <a:off x="4877084" y="9291263"/>
            <a:ext cx="905315" cy="757173"/>
          </a:xfrm>
          <a:custGeom>
            <a:rect b="b" l="l" r="r" t="t"/>
            <a:pathLst>
              <a:path extrusionOk="0" h="757173" w="905315">
                <a:moveTo>
                  <a:pt x="0" y="0"/>
                </a:moveTo>
                <a:lnTo>
                  <a:pt x="905315" y="0"/>
                </a:lnTo>
                <a:lnTo>
                  <a:pt x="905315" y="757173"/>
                </a:lnTo>
                <a:lnTo>
                  <a:pt x="0" y="757173"/>
                </a:lnTo>
                <a:lnTo>
                  <a:pt x="0" y="0"/>
                </a:lnTo>
                <a:close/>
              </a:path>
            </a:pathLst>
          </a:custGeom>
          <a:blipFill rotWithShape="1">
            <a:blip r:embed="rId3">
              <a:alphaModFix/>
            </a:blip>
            <a:stretch>
              <a:fillRect b="0" l="0" r="0" t="0"/>
            </a:stretch>
          </a:blipFill>
          <a:ln>
            <a:noFill/>
          </a:ln>
        </p:spPr>
      </p:sp>
      <p:sp>
        <p:nvSpPr>
          <p:cNvPr id="293" name="Google Shape;293;p5"/>
          <p:cNvSpPr/>
          <p:nvPr/>
        </p:nvSpPr>
        <p:spPr>
          <a:xfrm>
            <a:off x="4062279" y="9335724"/>
            <a:ext cx="668249" cy="668249"/>
          </a:xfrm>
          <a:custGeom>
            <a:rect b="b" l="l" r="r" t="t"/>
            <a:pathLst>
              <a:path extrusionOk="0" h="668249" w="668249">
                <a:moveTo>
                  <a:pt x="0" y="0"/>
                </a:moveTo>
                <a:lnTo>
                  <a:pt x="668250" y="0"/>
                </a:lnTo>
                <a:lnTo>
                  <a:pt x="668250" y="668250"/>
                </a:lnTo>
                <a:lnTo>
                  <a:pt x="0" y="668250"/>
                </a:lnTo>
                <a:lnTo>
                  <a:pt x="0" y="0"/>
                </a:lnTo>
                <a:close/>
              </a:path>
            </a:pathLst>
          </a:custGeom>
          <a:blipFill rotWithShape="1">
            <a:blip r:embed="rId4">
              <a:alphaModFix/>
            </a:blip>
            <a:stretch>
              <a:fillRect b="0" l="0" r="0" t="0"/>
            </a:stretch>
          </a:blipFill>
          <a:ln>
            <a:noFill/>
          </a:ln>
        </p:spPr>
      </p:sp>
      <p:grpSp>
        <p:nvGrpSpPr>
          <p:cNvPr id="294" name="Google Shape;294;p5"/>
          <p:cNvGrpSpPr/>
          <p:nvPr/>
        </p:nvGrpSpPr>
        <p:grpSpPr>
          <a:xfrm>
            <a:off x="0" y="8908036"/>
            <a:ext cx="18288118" cy="1379414"/>
            <a:chOff x="0" y="-38100"/>
            <a:chExt cx="4816592" cy="363300"/>
          </a:xfrm>
        </p:grpSpPr>
        <p:sp>
          <p:nvSpPr>
            <p:cNvPr id="295" name="Google Shape;295;p5"/>
            <p:cNvSpPr/>
            <p:nvPr/>
          </p:nvSpPr>
          <p:spPr>
            <a:xfrm>
              <a:off x="0" y="0"/>
              <a:ext cx="4816592" cy="325084"/>
            </a:xfrm>
            <a:custGeom>
              <a:rect b="b" l="l" r="r" t="t"/>
              <a:pathLst>
                <a:path extrusionOk="0" h="325084" w="4816592">
                  <a:moveTo>
                    <a:pt x="0" y="0"/>
                  </a:moveTo>
                  <a:lnTo>
                    <a:pt x="4816592" y="0"/>
                  </a:lnTo>
                  <a:lnTo>
                    <a:pt x="4816592" y="325084"/>
                  </a:lnTo>
                  <a:lnTo>
                    <a:pt x="0" y="325084"/>
                  </a:lnTo>
                  <a:close/>
                </a:path>
              </a:pathLst>
            </a:custGeom>
            <a:solidFill>
              <a:srgbClr val="CCCCCC"/>
            </a:solidFill>
            <a:ln cap="sq" cmpd="sng" w="95250">
              <a:solidFill>
                <a:srgbClr val="CCCCCC"/>
              </a:solidFill>
              <a:prstDash val="solid"/>
              <a:miter lim="8000"/>
              <a:headEnd len="sm" w="sm" type="none"/>
              <a:tailEnd len="sm" w="sm" type="none"/>
            </a:ln>
          </p:spPr>
        </p:sp>
        <p:sp>
          <p:nvSpPr>
            <p:cNvPr id="296" name="Google Shape;296;p5"/>
            <p:cNvSpPr txBox="1"/>
            <p:nvPr/>
          </p:nvSpPr>
          <p:spPr>
            <a:xfrm>
              <a:off x="0" y="-38100"/>
              <a:ext cx="4816500" cy="363300"/>
            </a:xfrm>
            <a:prstGeom prst="rect">
              <a:avLst/>
            </a:prstGeom>
            <a:noFill/>
            <a:ln>
              <a:noFill/>
            </a:ln>
          </p:spPr>
          <p:txBody>
            <a:bodyPr anchorCtr="0" anchor="ctr" bIns="254000" lIns="254000" spcFirstLastPara="1" rIns="254000" wrap="square" tIns="254000">
              <a:noAutofit/>
            </a:bodyPr>
            <a:lstStyle/>
            <a:p>
              <a:pPr indent="0" lvl="0" marL="0" marR="0" rtl="0" algn="l">
                <a:lnSpc>
                  <a:spcPct val="11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97" name="Google Shape;297;p5"/>
          <p:cNvSpPr/>
          <p:nvPr/>
        </p:nvSpPr>
        <p:spPr>
          <a:xfrm>
            <a:off x="14739024" y="2512300"/>
            <a:ext cx="747610" cy="568534"/>
          </a:xfrm>
          <a:custGeom>
            <a:rect b="b" l="l" r="r" t="t"/>
            <a:pathLst>
              <a:path extrusionOk="0" h="745618" w="974085">
                <a:moveTo>
                  <a:pt x="0" y="0"/>
                </a:moveTo>
                <a:lnTo>
                  <a:pt x="974085" y="0"/>
                </a:lnTo>
                <a:lnTo>
                  <a:pt x="974085" y="745617"/>
                </a:lnTo>
                <a:lnTo>
                  <a:pt x="0" y="745617"/>
                </a:lnTo>
                <a:lnTo>
                  <a:pt x="0" y="0"/>
                </a:lnTo>
                <a:close/>
              </a:path>
            </a:pathLst>
          </a:custGeom>
          <a:blipFill rotWithShape="1">
            <a:blip r:embed="rId5">
              <a:alphaModFix/>
            </a:blip>
            <a:stretch>
              <a:fillRect b="0" l="0" r="0" t="0"/>
            </a:stretch>
          </a:blipFill>
          <a:ln>
            <a:noFill/>
          </a:ln>
        </p:spPr>
      </p:sp>
      <p:sp>
        <p:nvSpPr>
          <p:cNvPr id="298" name="Google Shape;298;p5"/>
          <p:cNvSpPr txBox="1"/>
          <p:nvPr/>
        </p:nvSpPr>
        <p:spPr>
          <a:xfrm>
            <a:off x="3033669" y="2383923"/>
            <a:ext cx="10586400" cy="2154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t/>
            </a:r>
            <a:endParaRPr>
              <a:latin typeface="Kode Mono"/>
              <a:ea typeface="Kode Mono"/>
              <a:cs typeface="Kode Mono"/>
              <a:sym typeface="Kode Mono"/>
            </a:endParaRPr>
          </a:p>
        </p:txBody>
      </p:sp>
      <p:grpSp>
        <p:nvGrpSpPr>
          <p:cNvPr id="299" name="Google Shape;299;p5"/>
          <p:cNvGrpSpPr/>
          <p:nvPr/>
        </p:nvGrpSpPr>
        <p:grpSpPr>
          <a:xfrm>
            <a:off x="7780407" y="6447697"/>
            <a:ext cx="2959052" cy="731879"/>
            <a:chOff x="0" y="-66675"/>
            <a:chExt cx="5142600" cy="1281077"/>
          </a:xfrm>
        </p:grpSpPr>
        <p:sp>
          <p:nvSpPr>
            <p:cNvPr id="300" name="Google Shape;300;p5"/>
            <p:cNvSpPr txBox="1"/>
            <p:nvPr/>
          </p:nvSpPr>
          <p:spPr>
            <a:xfrm>
              <a:off x="0" y="837302"/>
              <a:ext cx="5142600" cy="3771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t/>
              </a:r>
              <a:endParaRPr>
                <a:latin typeface="Public Sans"/>
                <a:ea typeface="Public Sans"/>
                <a:cs typeface="Public Sans"/>
                <a:sym typeface="Public Sans"/>
              </a:endParaRPr>
            </a:p>
          </p:txBody>
        </p:sp>
        <p:sp>
          <p:nvSpPr>
            <p:cNvPr id="301" name="Google Shape;301;p5"/>
            <p:cNvSpPr txBox="1"/>
            <p:nvPr/>
          </p:nvSpPr>
          <p:spPr>
            <a:xfrm>
              <a:off x="0" y="-66675"/>
              <a:ext cx="4958400" cy="3771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t/>
              </a:r>
              <a:endParaRPr>
                <a:latin typeface="Public Sans"/>
                <a:ea typeface="Public Sans"/>
                <a:cs typeface="Public Sans"/>
                <a:sym typeface="Public Sans"/>
              </a:endParaRPr>
            </a:p>
          </p:txBody>
        </p:sp>
      </p:grpSp>
      <p:grpSp>
        <p:nvGrpSpPr>
          <p:cNvPr id="302" name="Google Shape;302;p5"/>
          <p:cNvGrpSpPr/>
          <p:nvPr/>
        </p:nvGrpSpPr>
        <p:grpSpPr>
          <a:xfrm>
            <a:off x="11454874" y="6447697"/>
            <a:ext cx="2959052" cy="731879"/>
            <a:chOff x="0" y="-66675"/>
            <a:chExt cx="5142600" cy="1281077"/>
          </a:xfrm>
        </p:grpSpPr>
        <p:sp>
          <p:nvSpPr>
            <p:cNvPr id="303" name="Google Shape;303;p5"/>
            <p:cNvSpPr txBox="1"/>
            <p:nvPr/>
          </p:nvSpPr>
          <p:spPr>
            <a:xfrm>
              <a:off x="0" y="837302"/>
              <a:ext cx="5142600" cy="3771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t/>
              </a:r>
              <a:endParaRPr>
                <a:latin typeface="Public Sans"/>
                <a:ea typeface="Public Sans"/>
                <a:cs typeface="Public Sans"/>
                <a:sym typeface="Public Sans"/>
              </a:endParaRPr>
            </a:p>
          </p:txBody>
        </p:sp>
        <p:sp>
          <p:nvSpPr>
            <p:cNvPr id="304" name="Google Shape;304;p5"/>
            <p:cNvSpPr txBox="1"/>
            <p:nvPr/>
          </p:nvSpPr>
          <p:spPr>
            <a:xfrm>
              <a:off x="0" y="-66675"/>
              <a:ext cx="4958400" cy="3771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t/>
              </a:r>
              <a:endParaRPr>
                <a:latin typeface="Public Sans"/>
                <a:ea typeface="Public Sans"/>
                <a:cs typeface="Public Sans"/>
                <a:sym typeface="Public Sans"/>
              </a:endParaRPr>
            </a:p>
          </p:txBody>
        </p:sp>
      </p:grpSp>
      <p:sp>
        <p:nvSpPr>
          <p:cNvPr id="305" name="Google Shape;305;p5"/>
          <p:cNvSpPr/>
          <p:nvPr/>
        </p:nvSpPr>
        <p:spPr>
          <a:xfrm>
            <a:off x="4082521" y="8712647"/>
            <a:ext cx="508614" cy="522397"/>
          </a:xfrm>
          <a:custGeom>
            <a:rect b="b" l="l" r="r" t="t"/>
            <a:pathLst>
              <a:path extrusionOk="0" h="685111" w="662689">
                <a:moveTo>
                  <a:pt x="0" y="0"/>
                </a:moveTo>
                <a:lnTo>
                  <a:pt x="662688" y="0"/>
                </a:lnTo>
                <a:lnTo>
                  <a:pt x="662688" y="685110"/>
                </a:lnTo>
                <a:lnTo>
                  <a:pt x="0" y="685110"/>
                </a:lnTo>
                <a:lnTo>
                  <a:pt x="0" y="0"/>
                </a:lnTo>
                <a:close/>
              </a:path>
            </a:pathLst>
          </a:custGeom>
          <a:blipFill rotWithShape="1">
            <a:blip r:embed="rId6">
              <a:alphaModFix/>
            </a:blip>
            <a:stretch>
              <a:fillRect b="0" l="0" r="0" t="0"/>
            </a:stretch>
          </a:blipFill>
          <a:ln>
            <a:noFill/>
          </a:ln>
        </p:spPr>
      </p:sp>
      <p:sp>
        <p:nvSpPr>
          <p:cNvPr id="306" name="Google Shape;306;p5"/>
          <p:cNvSpPr/>
          <p:nvPr/>
        </p:nvSpPr>
        <p:spPr>
          <a:xfrm>
            <a:off x="5361141" y="8719068"/>
            <a:ext cx="512881" cy="509540"/>
          </a:xfrm>
          <a:custGeom>
            <a:rect b="b" l="l" r="r" t="t"/>
            <a:pathLst>
              <a:path extrusionOk="0" h="668249" w="668249">
                <a:moveTo>
                  <a:pt x="0" y="0"/>
                </a:moveTo>
                <a:lnTo>
                  <a:pt x="668250" y="0"/>
                </a:lnTo>
                <a:lnTo>
                  <a:pt x="668250" y="668250"/>
                </a:lnTo>
                <a:lnTo>
                  <a:pt x="0" y="668250"/>
                </a:lnTo>
                <a:lnTo>
                  <a:pt x="0" y="0"/>
                </a:lnTo>
                <a:close/>
              </a:path>
            </a:pathLst>
          </a:custGeom>
          <a:blipFill rotWithShape="1">
            <a:blip r:embed="rId4">
              <a:alphaModFix/>
            </a:blip>
            <a:stretch>
              <a:fillRect b="0" l="0" r="0" t="0"/>
            </a:stretch>
          </a:blipFill>
          <a:ln>
            <a:noFill/>
          </a:ln>
        </p:spPr>
      </p:sp>
      <p:sp>
        <p:nvSpPr>
          <p:cNvPr id="307" name="Google Shape;307;p5"/>
          <p:cNvSpPr/>
          <p:nvPr/>
        </p:nvSpPr>
        <p:spPr>
          <a:xfrm>
            <a:off x="4718018" y="8698923"/>
            <a:ext cx="516243" cy="549871"/>
          </a:xfrm>
          <a:custGeom>
            <a:rect b="b" l="l" r="r" t="t"/>
            <a:pathLst>
              <a:path extrusionOk="0" h="721142" w="672629">
                <a:moveTo>
                  <a:pt x="0" y="0"/>
                </a:moveTo>
                <a:lnTo>
                  <a:pt x="672628" y="0"/>
                </a:lnTo>
                <a:lnTo>
                  <a:pt x="672628" y="721142"/>
                </a:lnTo>
                <a:lnTo>
                  <a:pt x="0" y="721142"/>
                </a:lnTo>
                <a:lnTo>
                  <a:pt x="0" y="0"/>
                </a:lnTo>
                <a:close/>
              </a:path>
            </a:pathLst>
          </a:custGeom>
          <a:blipFill rotWithShape="1">
            <a:blip r:embed="rId7">
              <a:alphaModFix/>
            </a:blip>
            <a:stretch>
              <a:fillRect b="0" l="0" r="0" t="0"/>
            </a:stretch>
          </a:blipFill>
          <a:ln>
            <a:noFill/>
          </a:ln>
        </p:spPr>
      </p:sp>
      <p:sp>
        <p:nvSpPr>
          <p:cNvPr id="308" name="Google Shape;308;p5"/>
          <p:cNvSpPr/>
          <p:nvPr/>
        </p:nvSpPr>
        <p:spPr>
          <a:xfrm>
            <a:off x="5986289" y="8685200"/>
            <a:ext cx="694829" cy="577344"/>
          </a:xfrm>
          <a:custGeom>
            <a:rect b="b" l="l" r="r" t="t"/>
            <a:pathLst>
              <a:path extrusionOk="0" h="757173" w="905315">
                <a:moveTo>
                  <a:pt x="0" y="0"/>
                </a:moveTo>
                <a:lnTo>
                  <a:pt x="905315" y="0"/>
                </a:lnTo>
                <a:lnTo>
                  <a:pt x="905315" y="757173"/>
                </a:lnTo>
                <a:lnTo>
                  <a:pt x="0" y="757173"/>
                </a:lnTo>
                <a:lnTo>
                  <a:pt x="0" y="0"/>
                </a:lnTo>
                <a:close/>
              </a:path>
            </a:pathLst>
          </a:custGeom>
          <a:blipFill rotWithShape="1">
            <a:blip r:embed="rId3">
              <a:alphaModFix/>
            </a:blip>
            <a:stretch>
              <a:fillRect b="0" l="0" r="0" t="0"/>
            </a:stretch>
          </a:blipFill>
          <a:ln>
            <a:noFill/>
          </a:ln>
        </p:spPr>
      </p:sp>
      <p:grpSp>
        <p:nvGrpSpPr>
          <p:cNvPr id="309" name="Google Shape;309;p5"/>
          <p:cNvGrpSpPr/>
          <p:nvPr/>
        </p:nvGrpSpPr>
        <p:grpSpPr>
          <a:xfrm>
            <a:off x="13837255" y="8496846"/>
            <a:ext cx="2149868" cy="735243"/>
            <a:chOff x="0" y="-66675"/>
            <a:chExt cx="738000" cy="254207"/>
          </a:xfrm>
        </p:grpSpPr>
        <p:sp>
          <p:nvSpPr>
            <p:cNvPr id="310" name="Google Shape;310;p5"/>
            <p:cNvSpPr/>
            <p:nvPr/>
          </p:nvSpPr>
          <p:spPr>
            <a:xfrm>
              <a:off x="0" y="0"/>
              <a:ext cx="737925" cy="187532"/>
            </a:xfrm>
            <a:custGeom>
              <a:rect b="b" l="l" r="r" t="t"/>
              <a:pathLst>
                <a:path extrusionOk="0" h="187532" w="737925">
                  <a:moveTo>
                    <a:pt x="0" y="0"/>
                  </a:moveTo>
                  <a:lnTo>
                    <a:pt x="737925" y="0"/>
                  </a:lnTo>
                  <a:lnTo>
                    <a:pt x="737925" y="187532"/>
                  </a:lnTo>
                  <a:lnTo>
                    <a:pt x="0" y="187532"/>
                  </a:lnTo>
                  <a:close/>
                </a:path>
              </a:pathLst>
            </a:custGeom>
            <a:solidFill>
              <a:srgbClr val="CCCCCC"/>
            </a:solidFill>
            <a:ln cap="sq" cmpd="sng" w="28575">
              <a:solidFill>
                <a:srgbClr val="000000"/>
              </a:solidFill>
              <a:prstDash val="solid"/>
              <a:miter lim="8000"/>
              <a:headEnd len="sm" w="sm" type="none"/>
              <a:tailEnd len="sm" w="sm" type="none"/>
            </a:ln>
          </p:spPr>
        </p:sp>
        <p:sp>
          <p:nvSpPr>
            <p:cNvPr id="311" name="Google Shape;311;p5"/>
            <p:cNvSpPr txBox="1"/>
            <p:nvPr/>
          </p:nvSpPr>
          <p:spPr>
            <a:xfrm>
              <a:off x="0" y="-66675"/>
              <a:ext cx="738000" cy="254100"/>
            </a:xfrm>
            <a:prstGeom prst="rect">
              <a:avLst/>
            </a:prstGeom>
            <a:noFill/>
            <a:ln>
              <a:noFill/>
            </a:ln>
          </p:spPr>
          <p:txBody>
            <a:bodyPr anchorCtr="0" anchor="ctr" bIns="50800" lIns="50800" spcFirstLastPara="1" rIns="50800" wrap="square" tIns="50800">
              <a:noAutofit/>
            </a:bodyPr>
            <a:lstStyle/>
            <a:p>
              <a:pPr indent="0" lvl="0" marL="0" marR="0" rtl="0" algn="ctr">
                <a:lnSpc>
                  <a:spcPct val="140000"/>
                </a:lnSpc>
                <a:spcBef>
                  <a:spcPts val="0"/>
                </a:spcBef>
                <a:spcAft>
                  <a:spcPts val="0"/>
                </a:spcAft>
                <a:buNone/>
              </a:pPr>
              <a:r>
                <a:rPr i="0" lang="en-US" sz="1600" u="sng" cap="none" strike="noStrike">
                  <a:solidFill>
                    <a:srgbClr val="000000"/>
                  </a:solidFill>
                  <a:latin typeface="Public Sans"/>
                  <a:ea typeface="Public Sans"/>
                  <a:cs typeface="Public Sans"/>
                  <a:sym typeface="Public Sans"/>
                  <a:hlinkClick action="ppaction://hlinksldjump" r:id="rId8">
                    <a:extLst>
                      <a:ext uri="{A12FA001-AC4F-418D-AE19-62706E023703}">
                        <ahyp:hlinkClr val="tx"/>
                      </a:ext>
                    </a:extLst>
                  </a:hlinkClick>
                </a:rPr>
                <a:t>Back to Agenda Page</a:t>
              </a:r>
              <a:endParaRPr>
                <a:latin typeface="Public Sans"/>
                <a:ea typeface="Public Sans"/>
                <a:cs typeface="Public Sans"/>
                <a:sym typeface="Public Sans"/>
              </a:endParaRPr>
            </a:p>
          </p:txBody>
        </p:sp>
      </p:grpSp>
      <p:sp>
        <p:nvSpPr>
          <p:cNvPr id="312" name="Google Shape;312;p5"/>
          <p:cNvSpPr/>
          <p:nvPr/>
        </p:nvSpPr>
        <p:spPr>
          <a:xfrm>
            <a:off x="11183992" y="1607565"/>
            <a:ext cx="5210472" cy="1684724"/>
          </a:xfrm>
          <a:custGeom>
            <a:rect b="b" l="l" r="r" t="t"/>
            <a:pathLst>
              <a:path extrusionOk="0" h="2209474" w="6788888">
                <a:moveTo>
                  <a:pt x="0" y="0"/>
                </a:moveTo>
                <a:lnTo>
                  <a:pt x="6788888" y="0"/>
                </a:lnTo>
                <a:lnTo>
                  <a:pt x="6788888" y="2209474"/>
                </a:lnTo>
                <a:lnTo>
                  <a:pt x="0" y="2209474"/>
                </a:lnTo>
                <a:lnTo>
                  <a:pt x="0" y="0"/>
                </a:lnTo>
                <a:close/>
              </a:path>
            </a:pathLst>
          </a:custGeom>
          <a:blipFill rotWithShape="1">
            <a:blip r:embed="rId9">
              <a:alphaModFix/>
            </a:blip>
            <a:stretch>
              <a:fillRect b="0" l="0" r="0" t="0"/>
            </a:stretch>
          </a:blipFill>
          <a:ln>
            <a:noFill/>
          </a:ln>
        </p:spPr>
      </p:sp>
      <p:pic>
        <p:nvPicPr>
          <p:cNvPr id="313" name="Google Shape;313;p5"/>
          <p:cNvPicPr preferRelativeResize="0"/>
          <p:nvPr/>
        </p:nvPicPr>
        <p:blipFill rotWithShape="1">
          <a:blip r:embed="rId10">
            <a:alphaModFix/>
          </a:blip>
          <a:srcRect b="56931" l="0" r="0" t="8234"/>
          <a:stretch/>
        </p:blipFill>
        <p:spPr>
          <a:xfrm>
            <a:off x="11253430" y="2200287"/>
            <a:ext cx="5007683" cy="961490"/>
          </a:xfrm>
          <a:prstGeom prst="rect">
            <a:avLst/>
          </a:prstGeom>
          <a:noFill/>
          <a:ln>
            <a:noFill/>
          </a:ln>
        </p:spPr>
      </p:pic>
      <p:sp>
        <p:nvSpPr>
          <p:cNvPr id="314" name="Google Shape;314;p5"/>
          <p:cNvSpPr/>
          <p:nvPr/>
        </p:nvSpPr>
        <p:spPr>
          <a:xfrm>
            <a:off x="3224046" y="9309278"/>
            <a:ext cx="672629" cy="721142"/>
          </a:xfrm>
          <a:custGeom>
            <a:rect b="b" l="l" r="r" t="t"/>
            <a:pathLst>
              <a:path extrusionOk="0" h="721142" w="672629">
                <a:moveTo>
                  <a:pt x="0" y="0"/>
                </a:moveTo>
                <a:lnTo>
                  <a:pt x="672628" y="0"/>
                </a:lnTo>
                <a:lnTo>
                  <a:pt x="672628" y="721142"/>
                </a:lnTo>
                <a:lnTo>
                  <a:pt x="0" y="721142"/>
                </a:lnTo>
                <a:lnTo>
                  <a:pt x="0" y="0"/>
                </a:lnTo>
                <a:close/>
              </a:path>
            </a:pathLst>
          </a:custGeom>
          <a:blipFill rotWithShape="1">
            <a:blip r:embed="rId7">
              <a:alphaModFix/>
            </a:blip>
            <a:stretch>
              <a:fillRect b="0" l="0" r="0" t="0"/>
            </a:stretch>
          </a:blipFill>
          <a:ln>
            <a:noFill/>
          </a:ln>
        </p:spPr>
      </p:sp>
      <p:sp>
        <p:nvSpPr>
          <p:cNvPr id="315" name="Google Shape;315;p5"/>
          <p:cNvSpPr/>
          <p:nvPr/>
        </p:nvSpPr>
        <p:spPr>
          <a:xfrm>
            <a:off x="4944508" y="110177"/>
            <a:ext cx="4874730" cy="4842973"/>
          </a:xfrm>
          <a:custGeom>
            <a:rect b="b" l="l" r="r" t="t"/>
            <a:pathLst>
              <a:path extrusionOk="0" h="6351440" w="6351440">
                <a:moveTo>
                  <a:pt x="0" y="0"/>
                </a:moveTo>
                <a:lnTo>
                  <a:pt x="6351441" y="0"/>
                </a:lnTo>
                <a:lnTo>
                  <a:pt x="6351441" y="6351441"/>
                </a:lnTo>
                <a:lnTo>
                  <a:pt x="0" y="6351441"/>
                </a:lnTo>
                <a:lnTo>
                  <a:pt x="0" y="0"/>
                </a:lnTo>
                <a:close/>
              </a:path>
            </a:pathLst>
          </a:custGeom>
          <a:blipFill rotWithShape="1">
            <a:blip r:embed="rId11">
              <a:alphaModFix/>
            </a:blip>
            <a:stretch>
              <a:fillRect b="0" l="0" r="0" t="0"/>
            </a:stretch>
          </a:blipFill>
          <a:ln>
            <a:noFill/>
          </a:ln>
        </p:spPr>
      </p:sp>
      <p:pic>
        <p:nvPicPr>
          <p:cNvPr id="316" name="Google Shape;316;p5"/>
          <p:cNvPicPr preferRelativeResize="0"/>
          <p:nvPr/>
        </p:nvPicPr>
        <p:blipFill rotWithShape="1">
          <a:blip r:embed="rId12">
            <a:alphaModFix/>
          </a:blip>
          <a:srcRect b="0" l="16578" r="16571" t="0"/>
          <a:stretch/>
        </p:blipFill>
        <p:spPr>
          <a:xfrm>
            <a:off x="5035784" y="958607"/>
            <a:ext cx="4509348" cy="3718237"/>
          </a:xfrm>
          <a:prstGeom prst="rect">
            <a:avLst/>
          </a:prstGeom>
          <a:noFill/>
          <a:ln>
            <a:noFill/>
          </a:ln>
        </p:spPr>
      </p:pic>
      <p:sp>
        <p:nvSpPr>
          <p:cNvPr id="317" name="Google Shape;317;p5"/>
          <p:cNvSpPr/>
          <p:nvPr/>
        </p:nvSpPr>
        <p:spPr>
          <a:xfrm>
            <a:off x="8864310" y="2881450"/>
            <a:ext cx="2927679" cy="2908607"/>
          </a:xfrm>
          <a:custGeom>
            <a:rect b="b" l="l" r="r" t="t"/>
            <a:pathLst>
              <a:path extrusionOk="0" h="3814566" w="3814566">
                <a:moveTo>
                  <a:pt x="0" y="0"/>
                </a:moveTo>
                <a:lnTo>
                  <a:pt x="3814566" y="0"/>
                </a:lnTo>
                <a:lnTo>
                  <a:pt x="3814566" y="3814565"/>
                </a:lnTo>
                <a:lnTo>
                  <a:pt x="0" y="3814565"/>
                </a:lnTo>
                <a:lnTo>
                  <a:pt x="0" y="0"/>
                </a:lnTo>
                <a:close/>
              </a:path>
            </a:pathLst>
          </a:custGeom>
          <a:blipFill rotWithShape="1">
            <a:blip r:embed="rId13">
              <a:alphaModFix/>
            </a:blip>
            <a:stretch>
              <a:fillRect b="0" l="0" r="0" t="0"/>
            </a:stretch>
          </a:blipFill>
          <a:ln>
            <a:noFill/>
          </a:ln>
        </p:spPr>
      </p:sp>
      <p:pic>
        <p:nvPicPr>
          <p:cNvPr id="318" name="Google Shape;318;p5"/>
          <p:cNvPicPr preferRelativeResize="0"/>
          <p:nvPr/>
        </p:nvPicPr>
        <p:blipFill rotWithShape="1">
          <a:blip r:embed="rId14">
            <a:alphaModFix/>
          </a:blip>
          <a:srcRect b="0" l="6999" r="7008" t="0"/>
          <a:stretch/>
        </p:blipFill>
        <p:spPr>
          <a:xfrm>
            <a:off x="8970472" y="3861356"/>
            <a:ext cx="2491904" cy="1597266"/>
          </a:xfrm>
          <a:prstGeom prst="rect">
            <a:avLst/>
          </a:prstGeom>
          <a:noFill/>
          <a:ln>
            <a:noFill/>
          </a:ln>
        </p:spPr>
      </p:pic>
      <p:sp>
        <p:nvSpPr>
          <p:cNvPr id="319" name="Google Shape;319;p5"/>
          <p:cNvSpPr/>
          <p:nvPr/>
        </p:nvSpPr>
        <p:spPr>
          <a:xfrm>
            <a:off x="2095500" y="3016952"/>
            <a:ext cx="2536969" cy="5040883"/>
          </a:xfrm>
          <a:custGeom>
            <a:rect b="b" l="l" r="r" t="t"/>
            <a:pathLst>
              <a:path extrusionOk="0" h="6610994" w="3305497">
                <a:moveTo>
                  <a:pt x="0" y="0"/>
                </a:moveTo>
                <a:lnTo>
                  <a:pt x="3305497" y="0"/>
                </a:lnTo>
                <a:lnTo>
                  <a:pt x="3305497" y="6610994"/>
                </a:lnTo>
                <a:lnTo>
                  <a:pt x="0" y="6610994"/>
                </a:lnTo>
                <a:lnTo>
                  <a:pt x="0" y="0"/>
                </a:lnTo>
                <a:close/>
              </a:path>
            </a:pathLst>
          </a:custGeom>
          <a:blipFill rotWithShape="1">
            <a:blip r:embed="rId15">
              <a:alphaModFix/>
            </a:blip>
            <a:stretch>
              <a:fillRect b="0" l="0" r="0" t="0"/>
            </a:stretch>
          </a:blipFill>
          <a:ln>
            <a:noFill/>
          </a:ln>
        </p:spPr>
      </p:sp>
      <p:pic>
        <p:nvPicPr>
          <p:cNvPr id="320" name="Google Shape;320;p5"/>
          <p:cNvPicPr preferRelativeResize="0"/>
          <p:nvPr/>
        </p:nvPicPr>
        <p:blipFill rotWithShape="1">
          <a:blip r:embed="rId16">
            <a:alphaModFix/>
          </a:blip>
          <a:srcRect b="0" l="34806" r="34806" t="0"/>
          <a:stretch/>
        </p:blipFill>
        <p:spPr>
          <a:xfrm>
            <a:off x="2194935" y="3870167"/>
            <a:ext cx="2150723" cy="3901260"/>
          </a:xfrm>
          <a:prstGeom prst="rect">
            <a:avLst/>
          </a:prstGeom>
          <a:noFill/>
          <a:ln>
            <a:noFill/>
          </a:ln>
        </p:spPr>
      </p:pic>
      <p:grpSp>
        <p:nvGrpSpPr>
          <p:cNvPr id="321" name="Google Shape;321;p5"/>
          <p:cNvGrpSpPr/>
          <p:nvPr/>
        </p:nvGrpSpPr>
        <p:grpSpPr>
          <a:xfrm>
            <a:off x="13020563" y="3610467"/>
            <a:ext cx="2149868" cy="735243"/>
            <a:chOff x="0" y="-66675"/>
            <a:chExt cx="738000" cy="254207"/>
          </a:xfrm>
        </p:grpSpPr>
        <p:sp>
          <p:nvSpPr>
            <p:cNvPr id="322" name="Google Shape;322;p5"/>
            <p:cNvSpPr/>
            <p:nvPr/>
          </p:nvSpPr>
          <p:spPr>
            <a:xfrm>
              <a:off x="0" y="0"/>
              <a:ext cx="737925" cy="187532"/>
            </a:xfrm>
            <a:custGeom>
              <a:rect b="b" l="l" r="r" t="t"/>
              <a:pathLst>
                <a:path extrusionOk="0" h="187532" w="737925">
                  <a:moveTo>
                    <a:pt x="0" y="0"/>
                  </a:moveTo>
                  <a:lnTo>
                    <a:pt x="737925" y="0"/>
                  </a:lnTo>
                  <a:lnTo>
                    <a:pt x="737925" y="187532"/>
                  </a:lnTo>
                  <a:lnTo>
                    <a:pt x="0" y="187532"/>
                  </a:lnTo>
                  <a:close/>
                </a:path>
              </a:pathLst>
            </a:custGeom>
            <a:solidFill>
              <a:srgbClr val="CCCCCC"/>
            </a:solidFill>
            <a:ln cap="sq" cmpd="sng" w="28575">
              <a:solidFill>
                <a:srgbClr val="000000"/>
              </a:solidFill>
              <a:prstDash val="solid"/>
              <a:miter lim="8000"/>
              <a:headEnd len="sm" w="sm" type="none"/>
              <a:tailEnd len="sm" w="sm" type="none"/>
            </a:ln>
          </p:spPr>
        </p:sp>
        <p:sp>
          <p:nvSpPr>
            <p:cNvPr id="323" name="Google Shape;323;p5"/>
            <p:cNvSpPr txBox="1"/>
            <p:nvPr/>
          </p:nvSpPr>
          <p:spPr>
            <a:xfrm>
              <a:off x="0" y="-66675"/>
              <a:ext cx="738000" cy="254100"/>
            </a:xfrm>
            <a:prstGeom prst="rect">
              <a:avLst/>
            </a:prstGeom>
            <a:noFill/>
            <a:ln>
              <a:noFill/>
            </a:ln>
          </p:spPr>
          <p:txBody>
            <a:bodyPr anchorCtr="0" anchor="ctr" bIns="50800" lIns="50800" spcFirstLastPara="1" rIns="50800" wrap="square" tIns="50800">
              <a:noAutofit/>
            </a:bodyPr>
            <a:lstStyle/>
            <a:p>
              <a:pPr indent="0" lvl="0" marL="0" marR="0" rtl="0" algn="ctr">
                <a:lnSpc>
                  <a:spcPct val="140000"/>
                </a:lnSpc>
                <a:spcBef>
                  <a:spcPts val="0"/>
                </a:spcBef>
                <a:spcAft>
                  <a:spcPts val="0"/>
                </a:spcAft>
                <a:buNone/>
              </a:pPr>
              <a:r>
                <a:rPr i="0" lang="en-US" sz="1600" u="sng" cap="none" strike="noStrike">
                  <a:solidFill>
                    <a:srgbClr val="000000"/>
                  </a:solidFill>
                  <a:latin typeface="Public Sans"/>
                  <a:ea typeface="Public Sans"/>
                  <a:cs typeface="Public Sans"/>
                  <a:sym typeface="Public Sans"/>
                  <a:hlinkClick action="ppaction://hlinksldjump" r:id="rId17">
                    <a:extLst>
                      <a:ext uri="{A12FA001-AC4F-418D-AE19-62706E023703}">
                        <ahyp:hlinkClr val="tx"/>
                      </a:ext>
                    </a:extLst>
                  </a:hlinkClick>
                </a:rPr>
                <a:t>Back to Agenda Page</a:t>
              </a:r>
              <a:endParaRPr>
                <a:latin typeface="Public Sans"/>
                <a:ea typeface="Public Sans"/>
                <a:cs typeface="Public Sans"/>
                <a:sym typeface="Public Sans"/>
              </a:endParaRPr>
            </a:p>
          </p:txBody>
        </p:sp>
      </p:grpSp>
      <p:sp>
        <p:nvSpPr>
          <p:cNvPr id="324" name="Google Shape;324;p5"/>
          <p:cNvSpPr/>
          <p:nvPr/>
        </p:nvSpPr>
        <p:spPr>
          <a:xfrm>
            <a:off x="3674984" y="5409265"/>
            <a:ext cx="4798828" cy="4767566"/>
          </a:xfrm>
          <a:custGeom>
            <a:rect b="b" l="l" r="r" t="t"/>
            <a:pathLst>
              <a:path extrusionOk="0" h="6252545" w="6252545">
                <a:moveTo>
                  <a:pt x="0" y="0"/>
                </a:moveTo>
                <a:lnTo>
                  <a:pt x="6252545" y="0"/>
                </a:lnTo>
                <a:lnTo>
                  <a:pt x="6252545" y="6252545"/>
                </a:lnTo>
                <a:lnTo>
                  <a:pt x="0" y="6252545"/>
                </a:lnTo>
                <a:lnTo>
                  <a:pt x="0" y="0"/>
                </a:lnTo>
                <a:close/>
              </a:path>
            </a:pathLst>
          </a:custGeom>
          <a:blipFill rotWithShape="1">
            <a:blip r:embed="rId11">
              <a:alphaModFix/>
            </a:blip>
            <a:stretch>
              <a:fillRect b="0" l="0" r="0" t="0"/>
            </a:stretch>
          </a:blipFill>
          <a:ln>
            <a:noFill/>
          </a:ln>
        </p:spPr>
      </p:sp>
      <p:sp>
        <p:nvSpPr>
          <p:cNvPr id="325" name="Google Shape;325;p5"/>
          <p:cNvSpPr/>
          <p:nvPr/>
        </p:nvSpPr>
        <p:spPr>
          <a:xfrm>
            <a:off x="13889292" y="5094651"/>
            <a:ext cx="2489621" cy="4946804"/>
          </a:xfrm>
          <a:custGeom>
            <a:rect b="b" l="l" r="r" t="t"/>
            <a:pathLst>
              <a:path extrusionOk="0" h="6487612" w="3243806">
                <a:moveTo>
                  <a:pt x="0" y="0"/>
                </a:moveTo>
                <a:lnTo>
                  <a:pt x="3243806" y="0"/>
                </a:lnTo>
                <a:lnTo>
                  <a:pt x="3243806" y="6487612"/>
                </a:lnTo>
                <a:lnTo>
                  <a:pt x="0" y="6487612"/>
                </a:lnTo>
                <a:lnTo>
                  <a:pt x="0" y="0"/>
                </a:lnTo>
                <a:close/>
              </a:path>
            </a:pathLst>
          </a:custGeom>
          <a:blipFill rotWithShape="1">
            <a:blip r:embed="rId15">
              <a:alphaModFix/>
            </a:blip>
            <a:stretch>
              <a:fillRect b="0" l="0" r="0" t="0"/>
            </a:stretch>
          </a:blipFill>
          <a:ln>
            <a:noFill/>
          </a:ln>
        </p:spPr>
      </p:sp>
      <p:pic>
        <p:nvPicPr>
          <p:cNvPr id="326" name="Google Shape;326;p5"/>
          <p:cNvPicPr preferRelativeResize="0"/>
          <p:nvPr/>
        </p:nvPicPr>
        <p:blipFill rotWithShape="1">
          <a:blip r:embed="rId18">
            <a:alphaModFix/>
          </a:blip>
          <a:srcRect b="0" l="34806" r="34806" t="0"/>
          <a:stretch/>
        </p:blipFill>
        <p:spPr>
          <a:xfrm>
            <a:off x="13986872" y="5931942"/>
            <a:ext cx="2110582" cy="3828452"/>
          </a:xfrm>
          <a:prstGeom prst="rect">
            <a:avLst/>
          </a:prstGeom>
          <a:noFill/>
          <a:ln>
            <a:noFill/>
          </a:ln>
        </p:spPr>
      </p:pic>
      <p:sp>
        <p:nvSpPr>
          <p:cNvPr id="327" name="Google Shape;327;p5"/>
          <p:cNvSpPr/>
          <p:nvPr/>
        </p:nvSpPr>
        <p:spPr>
          <a:xfrm>
            <a:off x="9267331" y="6206747"/>
            <a:ext cx="4943712" cy="2455753"/>
          </a:xfrm>
          <a:custGeom>
            <a:rect b="b" l="l" r="r" t="t"/>
            <a:pathLst>
              <a:path extrusionOk="0" h="3220660" w="6441319">
                <a:moveTo>
                  <a:pt x="0" y="0"/>
                </a:moveTo>
                <a:lnTo>
                  <a:pt x="6441319" y="0"/>
                </a:lnTo>
                <a:lnTo>
                  <a:pt x="6441319" y="3220660"/>
                </a:lnTo>
                <a:lnTo>
                  <a:pt x="0" y="3220660"/>
                </a:lnTo>
                <a:lnTo>
                  <a:pt x="0" y="0"/>
                </a:lnTo>
                <a:close/>
              </a:path>
            </a:pathLst>
          </a:custGeom>
          <a:blipFill rotWithShape="1">
            <a:blip r:embed="rId19">
              <a:alphaModFix/>
            </a:blip>
            <a:stretch>
              <a:fillRect b="0" l="0" r="0" t="0"/>
            </a:stretch>
          </a:blipFill>
          <a:ln>
            <a:noFill/>
          </a:ln>
        </p:spPr>
      </p:sp>
      <p:sp>
        <p:nvSpPr>
          <p:cNvPr id="328" name="Google Shape;328;p5"/>
          <p:cNvSpPr txBox="1"/>
          <p:nvPr/>
        </p:nvSpPr>
        <p:spPr>
          <a:xfrm>
            <a:off x="9818447" y="7254250"/>
            <a:ext cx="3841500" cy="10776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7000">
                <a:solidFill>
                  <a:schemeClr val="lt1"/>
                </a:solidFill>
                <a:latin typeface="Kode Mono"/>
                <a:ea typeface="Kode Mono"/>
                <a:cs typeface="Kode Mono"/>
                <a:sym typeface="Kode Mono"/>
              </a:rPr>
              <a:t>Surface</a:t>
            </a:r>
            <a:endParaRPr sz="7000">
              <a:solidFill>
                <a:schemeClr val="lt1"/>
              </a:solidFill>
              <a:latin typeface="Kode Mono"/>
              <a:ea typeface="Kode Mono"/>
              <a:cs typeface="Kode Mono"/>
              <a:sym typeface="Kode Mono"/>
            </a:endParaRPr>
          </a:p>
        </p:txBody>
      </p:sp>
      <p:grpSp>
        <p:nvGrpSpPr>
          <p:cNvPr id="329" name="Google Shape;329;p5"/>
          <p:cNvGrpSpPr/>
          <p:nvPr/>
        </p:nvGrpSpPr>
        <p:grpSpPr>
          <a:xfrm>
            <a:off x="237414" y="9267586"/>
            <a:ext cx="804527" cy="804526"/>
            <a:chOff x="0" y="0"/>
            <a:chExt cx="1072702" cy="1072702"/>
          </a:xfrm>
        </p:grpSpPr>
        <p:sp>
          <p:nvSpPr>
            <p:cNvPr id="330" name="Google Shape;330;p5"/>
            <p:cNvSpPr/>
            <p:nvPr/>
          </p:nvSpPr>
          <p:spPr>
            <a:xfrm>
              <a:off x="0" y="0"/>
              <a:ext cx="1072702" cy="1072702"/>
            </a:xfrm>
            <a:custGeom>
              <a:rect b="b" l="l" r="r" t="t"/>
              <a:pathLst>
                <a:path extrusionOk="0" h="1072702" w="1072702">
                  <a:moveTo>
                    <a:pt x="0" y="0"/>
                  </a:moveTo>
                  <a:lnTo>
                    <a:pt x="1072702" y="0"/>
                  </a:lnTo>
                  <a:lnTo>
                    <a:pt x="1072702" y="1072702"/>
                  </a:lnTo>
                  <a:lnTo>
                    <a:pt x="0" y="1072702"/>
                  </a:lnTo>
                  <a:lnTo>
                    <a:pt x="0" y="0"/>
                  </a:lnTo>
                  <a:close/>
                </a:path>
              </a:pathLst>
            </a:custGeom>
            <a:blipFill rotWithShape="1">
              <a:blip r:embed="rId20">
                <a:alphaModFix/>
              </a:blip>
              <a:stretch>
                <a:fillRect b="0" l="0" r="0" t="0"/>
              </a:stretch>
            </a:blipFill>
            <a:ln>
              <a:noFill/>
            </a:ln>
          </p:spPr>
        </p:sp>
        <p:sp>
          <p:nvSpPr>
            <p:cNvPr id="331" name="Google Shape;331;p5"/>
            <p:cNvSpPr/>
            <p:nvPr/>
          </p:nvSpPr>
          <p:spPr>
            <a:xfrm>
              <a:off x="158445" y="150016"/>
              <a:ext cx="755811" cy="772669"/>
            </a:xfrm>
            <a:custGeom>
              <a:rect b="b" l="l" r="r" t="t"/>
              <a:pathLst>
                <a:path extrusionOk="0" h="772669" w="755811">
                  <a:moveTo>
                    <a:pt x="0" y="0"/>
                  </a:moveTo>
                  <a:lnTo>
                    <a:pt x="755811" y="0"/>
                  </a:lnTo>
                  <a:lnTo>
                    <a:pt x="755811" y="772670"/>
                  </a:lnTo>
                  <a:lnTo>
                    <a:pt x="0" y="772670"/>
                  </a:lnTo>
                  <a:lnTo>
                    <a:pt x="0" y="0"/>
                  </a:lnTo>
                  <a:close/>
                </a:path>
              </a:pathLst>
            </a:custGeom>
            <a:blipFill rotWithShape="1">
              <a:blip r:embed="rId21">
                <a:alphaModFix/>
              </a:blip>
              <a:stretch>
                <a:fillRect b="0" l="0" r="0" t="0"/>
              </a:stretch>
            </a:blipFill>
            <a:ln>
              <a:noFill/>
            </a:ln>
          </p:spPr>
        </p:sp>
      </p:grpSp>
      <p:sp>
        <p:nvSpPr>
          <p:cNvPr id="332" name="Google Shape;332;p5"/>
          <p:cNvSpPr/>
          <p:nvPr/>
        </p:nvSpPr>
        <p:spPr>
          <a:xfrm>
            <a:off x="1423082" y="9291263"/>
            <a:ext cx="807064" cy="757173"/>
          </a:xfrm>
          <a:custGeom>
            <a:rect b="b" l="l" r="r" t="t"/>
            <a:pathLst>
              <a:path extrusionOk="0" h="757173" w="807064">
                <a:moveTo>
                  <a:pt x="0" y="0"/>
                </a:moveTo>
                <a:lnTo>
                  <a:pt x="807064" y="0"/>
                </a:lnTo>
                <a:lnTo>
                  <a:pt x="807064" y="757173"/>
                </a:lnTo>
                <a:lnTo>
                  <a:pt x="0" y="757173"/>
                </a:lnTo>
                <a:lnTo>
                  <a:pt x="0" y="0"/>
                </a:lnTo>
                <a:close/>
              </a:path>
            </a:pathLst>
          </a:custGeom>
          <a:blipFill rotWithShape="1">
            <a:blip r:embed="rId22">
              <a:alphaModFix/>
            </a:blip>
            <a:stretch>
              <a:fillRect b="0" l="0" r="0" t="0"/>
            </a:stretch>
          </a:blipFill>
          <a:ln>
            <a:noFill/>
          </a:ln>
        </p:spPr>
      </p:sp>
      <p:sp>
        <p:nvSpPr>
          <p:cNvPr id="333" name="Google Shape;333;p5"/>
          <p:cNvSpPr/>
          <p:nvPr/>
        </p:nvSpPr>
        <p:spPr>
          <a:xfrm>
            <a:off x="2395752" y="9327294"/>
            <a:ext cx="662689" cy="685111"/>
          </a:xfrm>
          <a:custGeom>
            <a:rect b="b" l="l" r="r" t="t"/>
            <a:pathLst>
              <a:path extrusionOk="0" h="685111" w="662689">
                <a:moveTo>
                  <a:pt x="0" y="0"/>
                </a:moveTo>
                <a:lnTo>
                  <a:pt x="662688" y="0"/>
                </a:lnTo>
                <a:lnTo>
                  <a:pt x="662688" y="685110"/>
                </a:lnTo>
                <a:lnTo>
                  <a:pt x="0" y="685110"/>
                </a:lnTo>
                <a:lnTo>
                  <a:pt x="0" y="0"/>
                </a:lnTo>
                <a:close/>
              </a:path>
            </a:pathLst>
          </a:custGeom>
          <a:blipFill rotWithShape="1">
            <a:blip r:embed="rId6">
              <a:alphaModFix/>
            </a:blip>
            <a:stretch>
              <a:fillRect b="0" l="0" r="0" t="0"/>
            </a:stretch>
          </a:blipFill>
          <a:ln>
            <a:noFill/>
          </a:ln>
        </p:spPr>
      </p:sp>
      <p:pic>
        <p:nvPicPr>
          <p:cNvPr id="334" name="Google Shape;334;p5"/>
          <p:cNvPicPr preferRelativeResize="0"/>
          <p:nvPr/>
        </p:nvPicPr>
        <p:blipFill rotWithShape="1">
          <a:blip r:embed="rId23">
            <a:alphaModFix/>
          </a:blip>
          <a:srcRect b="0" l="23743" r="23749" t="0"/>
          <a:stretch/>
        </p:blipFill>
        <p:spPr>
          <a:xfrm>
            <a:off x="3764838" y="6244484"/>
            <a:ext cx="4439137" cy="366034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2006-08-16T00:00:00Z</dcterms:created>
</cp:coreProperties>
</file>